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7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10280" r:id="rId3"/>
    <p:sldId id="10288" r:id="rId4"/>
    <p:sldId id="10300" r:id="rId5"/>
    <p:sldId id="478" r:id="rId6"/>
    <p:sldId id="479" r:id="rId7"/>
    <p:sldId id="10286" r:id="rId8"/>
    <p:sldId id="10299" r:id="rId9"/>
    <p:sldId id="10298" r:id="rId10"/>
    <p:sldId id="10285" r:id="rId11"/>
    <p:sldId id="10301" r:id="rId12"/>
    <p:sldId id="272" r:id="rId1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2CED4"/>
    <a:srgbClr val="F9E8EB"/>
    <a:srgbClr val="A6A6A6"/>
    <a:srgbClr val="ED7D31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2245" autoAdjust="0"/>
  </p:normalViewPr>
  <p:slideViewPr>
    <p:cSldViewPr snapToGrid="0">
      <p:cViewPr varScale="1">
        <p:scale>
          <a:sx n="71" d="100"/>
          <a:sy n="71" d="100"/>
        </p:scale>
        <p:origin x="38" y="2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GNE Stéphane" userId="8e6efd38-b035-43b3-9657-b3556e3f1904" providerId="ADAL" clId="{0C01AFA5-5C11-478B-8F8F-2BC733A26419}"/>
    <pc:docChg chg="undo custSel addSld delSld modSld">
      <pc:chgData name="GAGNE Stéphane" userId="8e6efd38-b035-43b3-9657-b3556e3f1904" providerId="ADAL" clId="{0C01AFA5-5C11-478B-8F8F-2BC733A26419}" dt="2024-04-22T10:16:10.411" v="954" actId="14100"/>
      <pc:docMkLst>
        <pc:docMk/>
      </pc:docMkLst>
      <pc:sldChg chg="modSp mod">
        <pc:chgData name="GAGNE Stéphane" userId="8e6efd38-b035-43b3-9657-b3556e3f1904" providerId="ADAL" clId="{0C01AFA5-5C11-478B-8F8F-2BC733A26419}" dt="2024-04-22T08:56:18.048" v="42" actId="6549"/>
        <pc:sldMkLst>
          <pc:docMk/>
          <pc:sldMk cId="2229691518" sldId="256"/>
        </pc:sldMkLst>
        <pc:spChg chg="mod">
          <ac:chgData name="GAGNE Stéphane" userId="8e6efd38-b035-43b3-9657-b3556e3f1904" providerId="ADAL" clId="{0C01AFA5-5C11-478B-8F8F-2BC733A26419}" dt="2024-04-22T08:56:08.784" v="36" actId="6549"/>
          <ac:spMkLst>
            <pc:docMk/>
            <pc:sldMk cId="2229691518" sldId="256"/>
            <ac:spMk id="3" creationId="{49F6469D-1369-084C-9F80-837856FE1C6B}"/>
          </ac:spMkLst>
        </pc:spChg>
        <pc:spChg chg="mod">
          <ac:chgData name="GAGNE Stéphane" userId="8e6efd38-b035-43b3-9657-b3556e3f1904" providerId="ADAL" clId="{0C01AFA5-5C11-478B-8F8F-2BC733A26419}" dt="2024-04-22T08:56:18.048" v="42" actId="6549"/>
          <ac:spMkLst>
            <pc:docMk/>
            <pc:sldMk cId="2229691518" sldId="256"/>
            <ac:spMk id="7" creationId="{64E6E9EE-C628-0388-9885-A43FCB9485DA}"/>
          </ac:spMkLst>
        </pc:spChg>
      </pc:sldChg>
      <pc:sldChg chg="addSp delSp modSp mod">
        <pc:chgData name="GAGNE Stéphane" userId="8e6efd38-b035-43b3-9657-b3556e3f1904" providerId="ADAL" clId="{0C01AFA5-5C11-478B-8F8F-2BC733A26419}" dt="2024-04-22T09:53:00.462" v="601"/>
        <pc:sldMkLst>
          <pc:docMk/>
          <pc:sldMk cId="1279247855" sldId="478"/>
        </pc:sldMkLst>
        <pc:graphicFrameChg chg="add mod">
          <ac:chgData name="GAGNE Stéphane" userId="8e6efd38-b035-43b3-9657-b3556e3f1904" providerId="ADAL" clId="{0C01AFA5-5C11-478B-8F8F-2BC733A26419}" dt="2024-04-22T09:53:00.462" v="601"/>
          <ac:graphicFrameMkLst>
            <pc:docMk/>
            <pc:sldMk cId="1279247855" sldId="478"/>
            <ac:graphicFrameMk id="3" creationId="{2C45E0D6-FFD3-E24D-EFA4-57E2C3C507B9}"/>
          </ac:graphicFrameMkLst>
        </pc:graphicFrameChg>
        <pc:graphicFrameChg chg="mod">
          <ac:chgData name="GAGNE Stéphane" userId="8e6efd38-b035-43b3-9657-b3556e3f1904" providerId="ADAL" clId="{0C01AFA5-5C11-478B-8F8F-2BC733A26419}" dt="2024-04-22T09:52:46.479" v="599"/>
          <ac:graphicFrameMkLst>
            <pc:docMk/>
            <pc:sldMk cId="1279247855" sldId="478"/>
            <ac:graphicFrameMk id="8" creationId="{00000000-0000-0000-0000-000000000000}"/>
          </ac:graphicFrameMkLst>
        </pc:graphicFrameChg>
        <pc:graphicFrameChg chg="del">
          <ac:chgData name="GAGNE Stéphane" userId="8e6efd38-b035-43b3-9657-b3556e3f1904" providerId="ADAL" clId="{0C01AFA5-5C11-478B-8F8F-2BC733A26419}" dt="2024-04-22T09:43:32.082" v="540" actId="478"/>
          <ac:graphicFrameMkLst>
            <pc:docMk/>
            <pc:sldMk cId="1279247855" sldId="478"/>
            <ac:graphicFrameMk id="9" creationId="{00000000-0000-0000-0000-000000000000}"/>
          </ac:graphicFrameMkLst>
        </pc:graphicFrameChg>
      </pc:sldChg>
      <pc:sldChg chg="add del">
        <pc:chgData name="GAGNE Stéphane" userId="8e6efd38-b035-43b3-9657-b3556e3f1904" providerId="ADAL" clId="{0C01AFA5-5C11-478B-8F8F-2BC733A26419}" dt="2024-04-22T09:40:36.428" v="532"/>
        <pc:sldMkLst>
          <pc:docMk/>
          <pc:sldMk cId="1796668176" sldId="479"/>
        </pc:sldMkLst>
      </pc:sldChg>
      <pc:sldChg chg="add del mod">
        <pc:chgData name="GAGNE Stéphane" userId="8e6efd38-b035-43b3-9657-b3556e3f1904" providerId="ADAL" clId="{0C01AFA5-5C11-478B-8F8F-2BC733A26419}" dt="2024-04-22T09:40:01.099" v="530" actId="47"/>
        <pc:sldMkLst>
          <pc:docMk/>
          <pc:sldMk cId="1618645810" sldId="488"/>
        </pc:sldMkLst>
      </pc:sldChg>
      <pc:sldChg chg="modSp mod">
        <pc:chgData name="GAGNE Stéphane" userId="8e6efd38-b035-43b3-9657-b3556e3f1904" providerId="ADAL" clId="{0C01AFA5-5C11-478B-8F8F-2BC733A26419}" dt="2024-04-22T10:16:10.411" v="954" actId="14100"/>
        <pc:sldMkLst>
          <pc:docMk/>
          <pc:sldMk cId="991549815" sldId="10280"/>
        </pc:sldMkLst>
        <pc:spChg chg="mod">
          <ac:chgData name="GAGNE Stéphane" userId="8e6efd38-b035-43b3-9657-b3556e3f1904" providerId="ADAL" clId="{0C01AFA5-5C11-478B-8F8F-2BC733A26419}" dt="2024-04-22T10:01:57.532" v="779" actId="6549"/>
          <ac:spMkLst>
            <pc:docMk/>
            <pc:sldMk cId="991549815" sldId="10280"/>
            <ac:spMk id="2" creationId="{3EC4A246-ECA9-EFEE-CAE1-A031AB0843A2}"/>
          </ac:spMkLst>
        </pc:spChg>
        <pc:spChg chg="mod">
          <ac:chgData name="GAGNE Stéphane" userId="8e6efd38-b035-43b3-9657-b3556e3f1904" providerId="ADAL" clId="{0C01AFA5-5C11-478B-8F8F-2BC733A26419}" dt="2024-04-22T10:16:10.411" v="954" actId="14100"/>
          <ac:spMkLst>
            <pc:docMk/>
            <pc:sldMk cId="991549815" sldId="10280"/>
            <ac:spMk id="3" creationId="{C91CF7BC-2F21-F30B-9527-7AF0E158CB76}"/>
          </ac:spMkLst>
        </pc:spChg>
        <pc:graphicFrameChg chg="mod">
          <ac:chgData name="GAGNE Stéphane" userId="8e6efd38-b035-43b3-9657-b3556e3f1904" providerId="ADAL" clId="{0C01AFA5-5C11-478B-8F8F-2BC733A26419}" dt="2024-04-22T10:11:39.699" v="832"/>
          <ac:graphicFrameMkLst>
            <pc:docMk/>
            <pc:sldMk cId="991549815" sldId="10280"/>
            <ac:graphicFrameMk id="12" creationId="{9E70DE19-F037-9B00-DB46-A737E1E59498}"/>
          </ac:graphicFrameMkLst>
        </pc:graphicFrameChg>
      </pc:sldChg>
      <pc:sldChg chg="modSp mod">
        <pc:chgData name="GAGNE Stéphane" userId="8e6efd38-b035-43b3-9657-b3556e3f1904" providerId="ADAL" clId="{0C01AFA5-5C11-478B-8F8F-2BC733A26419}" dt="2024-04-22T09:06:40.274" v="519"/>
        <pc:sldMkLst>
          <pc:docMk/>
          <pc:sldMk cId="3028913422" sldId="10285"/>
        </pc:sldMkLst>
        <pc:spChg chg="mod">
          <ac:chgData name="GAGNE Stéphane" userId="8e6efd38-b035-43b3-9657-b3556e3f1904" providerId="ADAL" clId="{0C01AFA5-5C11-478B-8F8F-2BC733A26419}" dt="2024-04-22T08:56:30.128" v="69" actId="6549"/>
          <ac:spMkLst>
            <pc:docMk/>
            <pc:sldMk cId="3028913422" sldId="10285"/>
            <ac:spMk id="2" creationId="{00000000-0000-0000-0000-000000000000}"/>
          </ac:spMkLst>
        </pc:spChg>
        <pc:graphicFrameChg chg="mod modGraphic">
          <ac:chgData name="GAGNE Stéphane" userId="8e6efd38-b035-43b3-9657-b3556e3f1904" providerId="ADAL" clId="{0C01AFA5-5C11-478B-8F8F-2BC733A26419}" dt="2024-04-22T09:06:40.274" v="519"/>
          <ac:graphicFrameMkLst>
            <pc:docMk/>
            <pc:sldMk cId="3028913422" sldId="10285"/>
            <ac:graphicFrameMk id="3" creationId="{90B8E2E5-8F33-2BAA-E22C-1CDC94B83B1C}"/>
          </ac:graphicFrameMkLst>
        </pc:graphicFrameChg>
      </pc:sldChg>
      <pc:sldChg chg="modSp mod">
        <pc:chgData name="GAGNE Stéphane" userId="8e6efd38-b035-43b3-9657-b3556e3f1904" providerId="ADAL" clId="{0C01AFA5-5C11-478B-8F8F-2BC733A26419}" dt="2024-04-22T10:01:20.107" v="719" actId="6549"/>
        <pc:sldMkLst>
          <pc:docMk/>
          <pc:sldMk cId="112598245" sldId="10300"/>
        </pc:sldMkLst>
        <pc:spChg chg="mod">
          <ac:chgData name="GAGNE Stéphane" userId="8e6efd38-b035-43b3-9657-b3556e3f1904" providerId="ADAL" clId="{0C01AFA5-5C11-478B-8F8F-2BC733A26419}" dt="2024-04-22T09:53:14.539" v="628" actId="6549"/>
          <ac:spMkLst>
            <pc:docMk/>
            <pc:sldMk cId="112598245" sldId="10300"/>
            <ac:spMk id="2" creationId="{3EC4A246-ECA9-EFEE-CAE1-A031AB0843A2}"/>
          </ac:spMkLst>
        </pc:spChg>
        <pc:graphicFrameChg chg="mod">
          <ac:chgData name="GAGNE Stéphane" userId="8e6efd38-b035-43b3-9657-b3556e3f1904" providerId="ADAL" clId="{0C01AFA5-5C11-478B-8F8F-2BC733A26419}" dt="2024-04-22T10:01:20.107" v="719" actId="6549"/>
          <ac:graphicFrameMkLst>
            <pc:docMk/>
            <pc:sldMk cId="112598245" sldId="10300"/>
            <ac:graphicFrameMk id="3" creationId="{B66295E8-D1E4-A6BC-EB23-D90F2C6C62DE}"/>
          </ac:graphicFrameMkLst>
        </pc:graphicFrameChg>
      </pc:sldChg>
      <pc:sldChg chg="add">
        <pc:chgData name="GAGNE Stéphane" userId="8e6efd38-b035-43b3-9657-b3556e3f1904" providerId="ADAL" clId="{0C01AFA5-5C11-478B-8F8F-2BC733A26419}" dt="2024-04-22T09:35:38.618" v="529"/>
        <pc:sldMkLst>
          <pc:docMk/>
          <pc:sldMk cId="1113816210" sldId="10301"/>
        </pc:sldMkLst>
      </pc:sldChg>
    </pc:docChg>
  </pc:docChgLst>
  <pc:docChgLst>
    <pc:chgData name="GAGNE Stéphane" userId="8e6efd38-b035-43b3-9657-b3556e3f1904" providerId="ADAL" clId="{B3B3F18B-3124-418A-85E3-198B3DEC674F}"/>
    <pc:docChg chg="undo custSel addSld delSld modSld">
      <pc:chgData name="GAGNE Stéphane" userId="8e6efd38-b035-43b3-9657-b3556e3f1904" providerId="ADAL" clId="{B3B3F18B-3124-418A-85E3-198B3DEC674F}" dt="2024-05-07T13:41:50.853" v="2095" actId="27918"/>
      <pc:docMkLst>
        <pc:docMk/>
      </pc:docMkLst>
      <pc:sldChg chg="modSp mod">
        <pc:chgData name="GAGNE Stéphane" userId="8e6efd38-b035-43b3-9657-b3556e3f1904" providerId="ADAL" clId="{B3B3F18B-3124-418A-85E3-198B3DEC674F}" dt="2024-04-25T08:49:57.477" v="1239" actId="6549"/>
        <pc:sldMkLst>
          <pc:docMk/>
          <pc:sldMk cId="2229691518" sldId="256"/>
        </pc:sldMkLst>
        <pc:spChg chg="mod">
          <ac:chgData name="GAGNE Stéphane" userId="8e6efd38-b035-43b3-9657-b3556e3f1904" providerId="ADAL" clId="{B3B3F18B-3124-418A-85E3-198B3DEC674F}" dt="2024-04-25T08:49:57.477" v="1239" actId="6549"/>
          <ac:spMkLst>
            <pc:docMk/>
            <pc:sldMk cId="2229691518" sldId="256"/>
            <ac:spMk id="3" creationId="{49F6469D-1369-084C-9F80-837856FE1C6B}"/>
          </ac:spMkLst>
        </pc:spChg>
      </pc:sldChg>
      <pc:sldChg chg="del">
        <pc:chgData name="GAGNE Stéphane" userId="8e6efd38-b035-43b3-9657-b3556e3f1904" providerId="ADAL" clId="{B3B3F18B-3124-418A-85E3-198B3DEC674F}" dt="2024-04-25T09:19:07.248" v="1608" actId="2696"/>
        <pc:sldMkLst>
          <pc:docMk/>
          <pc:sldMk cId="1279247855" sldId="478"/>
        </pc:sldMkLst>
      </pc:sldChg>
      <pc:sldChg chg="modSp add mod">
        <pc:chgData name="GAGNE Stéphane" userId="8e6efd38-b035-43b3-9657-b3556e3f1904" providerId="ADAL" clId="{B3B3F18B-3124-418A-85E3-198B3DEC674F}" dt="2024-04-25T09:23:24.569" v="1624" actId="14100"/>
        <pc:sldMkLst>
          <pc:docMk/>
          <pc:sldMk cId="3001615462" sldId="478"/>
        </pc:sldMkLst>
        <pc:graphicFrameChg chg="mod">
          <ac:chgData name="GAGNE Stéphane" userId="8e6efd38-b035-43b3-9657-b3556e3f1904" providerId="ADAL" clId="{B3B3F18B-3124-418A-85E3-198B3DEC674F}" dt="2024-04-25T09:23:24.569" v="1624" actId="14100"/>
          <ac:graphicFrameMkLst>
            <pc:docMk/>
            <pc:sldMk cId="3001615462" sldId="478"/>
            <ac:graphicFrameMk id="3" creationId="{2C45E0D6-FFD3-E24D-EFA4-57E2C3C507B9}"/>
          </ac:graphicFrameMkLst>
        </pc:graphicFrameChg>
        <pc:graphicFrameChg chg="mod">
          <ac:chgData name="GAGNE Stéphane" userId="8e6efd38-b035-43b3-9657-b3556e3f1904" providerId="ADAL" clId="{B3B3F18B-3124-418A-85E3-198B3DEC674F}" dt="2024-04-25T09:22:36.323" v="1620" actId="14100"/>
          <ac:graphicFrameMkLst>
            <pc:docMk/>
            <pc:sldMk cId="3001615462" sldId="478"/>
            <ac:graphicFrameMk id="8" creationId="{00000000-0000-0000-0000-000000000000}"/>
          </ac:graphicFrameMkLst>
        </pc:graphicFrameChg>
      </pc:sldChg>
      <pc:sldChg chg="add">
        <pc:chgData name="GAGNE Stéphane" userId="8e6efd38-b035-43b3-9657-b3556e3f1904" providerId="ADAL" clId="{B3B3F18B-3124-418A-85E3-198B3DEC674F}" dt="2024-04-25T09:19:10.746" v="1609"/>
        <pc:sldMkLst>
          <pc:docMk/>
          <pc:sldMk cId="1196733158" sldId="479"/>
        </pc:sldMkLst>
      </pc:sldChg>
      <pc:sldChg chg="del">
        <pc:chgData name="GAGNE Stéphane" userId="8e6efd38-b035-43b3-9657-b3556e3f1904" providerId="ADAL" clId="{B3B3F18B-3124-418A-85E3-198B3DEC674F}" dt="2024-04-25T09:19:07.248" v="1608" actId="2696"/>
        <pc:sldMkLst>
          <pc:docMk/>
          <pc:sldMk cId="1796668176" sldId="479"/>
        </pc:sldMkLst>
      </pc:sldChg>
      <pc:sldChg chg="modSp mod">
        <pc:chgData name="GAGNE Stéphane" userId="8e6efd38-b035-43b3-9657-b3556e3f1904" providerId="ADAL" clId="{B3B3F18B-3124-418A-85E3-198B3DEC674F}" dt="2024-04-25T09:38:37.480" v="1739" actId="6549"/>
        <pc:sldMkLst>
          <pc:docMk/>
          <pc:sldMk cId="991549815" sldId="10280"/>
        </pc:sldMkLst>
        <pc:spChg chg="mod">
          <ac:chgData name="GAGNE Stéphane" userId="8e6efd38-b035-43b3-9657-b3556e3f1904" providerId="ADAL" clId="{B3B3F18B-3124-418A-85E3-198B3DEC674F}" dt="2024-04-25T09:38:37.480" v="1739" actId="6549"/>
          <ac:spMkLst>
            <pc:docMk/>
            <pc:sldMk cId="991549815" sldId="10280"/>
            <ac:spMk id="3" creationId="{C91CF7BC-2F21-F30B-9527-7AF0E158CB76}"/>
          </ac:spMkLst>
        </pc:spChg>
        <pc:graphicFrameChg chg="mod">
          <ac:chgData name="GAGNE Stéphane" userId="8e6efd38-b035-43b3-9657-b3556e3f1904" providerId="ADAL" clId="{B3B3F18B-3124-418A-85E3-198B3DEC674F}" dt="2024-04-25T09:05:29.503" v="1526" actId="790"/>
          <ac:graphicFrameMkLst>
            <pc:docMk/>
            <pc:sldMk cId="991549815" sldId="10280"/>
            <ac:graphicFrameMk id="12" creationId="{9E70DE19-F037-9B00-DB46-A737E1E59498}"/>
          </ac:graphicFrameMkLst>
        </pc:graphicFrameChg>
      </pc:sldChg>
      <pc:sldChg chg="modSp mod">
        <pc:chgData name="GAGNE Stéphane" userId="8e6efd38-b035-43b3-9657-b3556e3f1904" providerId="ADAL" clId="{B3B3F18B-3124-418A-85E3-198B3DEC674F}" dt="2024-04-26T07:29:19.818" v="2090" actId="6549"/>
        <pc:sldMkLst>
          <pc:docMk/>
          <pc:sldMk cId="3028913422" sldId="10285"/>
        </pc:sldMkLst>
        <pc:graphicFrameChg chg="mod modGraphic">
          <ac:chgData name="GAGNE Stéphane" userId="8e6efd38-b035-43b3-9657-b3556e3f1904" providerId="ADAL" clId="{B3B3F18B-3124-418A-85E3-198B3DEC674F}" dt="2024-04-26T07:29:19.818" v="2090" actId="6549"/>
          <ac:graphicFrameMkLst>
            <pc:docMk/>
            <pc:sldMk cId="3028913422" sldId="10285"/>
            <ac:graphicFrameMk id="3" creationId="{90B8E2E5-8F33-2BAA-E22C-1CDC94B83B1C}"/>
          </ac:graphicFrameMkLst>
        </pc:graphicFrameChg>
      </pc:sldChg>
      <pc:sldChg chg="addSp modSp mod">
        <pc:chgData name="GAGNE Stéphane" userId="8e6efd38-b035-43b3-9657-b3556e3f1904" providerId="ADAL" clId="{B3B3F18B-3124-418A-85E3-198B3DEC674F}" dt="2024-05-07T13:41:50.853" v="2095" actId="27918"/>
        <pc:sldMkLst>
          <pc:docMk/>
          <pc:sldMk cId="3684171365" sldId="10286"/>
        </pc:sldMkLst>
        <pc:spChg chg="mod">
          <ac:chgData name="GAGNE Stéphane" userId="8e6efd38-b035-43b3-9657-b3556e3f1904" providerId="ADAL" clId="{B3B3F18B-3124-418A-85E3-198B3DEC674F}" dt="2024-04-26T07:16:19.827" v="2075" actId="20577"/>
          <ac:spMkLst>
            <pc:docMk/>
            <pc:sldMk cId="3684171365" sldId="10286"/>
            <ac:spMk id="2" creationId="{3EC4A246-ECA9-EFEE-CAE1-A031AB0843A2}"/>
          </ac:spMkLst>
        </pc:spChg>
        <pc:spChg chg="mod">
          <ac:chgData name="GAGNE Stéphane" userId="8e6efd38-b035-43b3-9657-b3556e3f1904" providerId="ADAL" clId="{B3B3F18B-3124-418A-85E3-198B3DEC674F}" dt="2024-04-25T09:26:23.692" v="1630" actId="6549"/>
          <ac:spMkLst>
            <pc:docMk/>
            <pc:sldMk cId="3684171365" sldId="10286"/>
            <ac:spMk id="3" creationId="{C91CF7BC-2F21-F30B-9527-7AF0E158CB76}"/>
          </ac:spMkLst>
        </pc:spChg>
        <pc:graphicFrameChg chg="add mod">
          <ac:chgData name="GAGNE Stéphane" userId="8e6efd38-b035-43b3-9657-b3556e3f1904" providerId="ADAL" clId="{B3B3F18B-3124-418A-85E3-198B3DEC674F}" dt="2024-04-25T09:26:57.228" v="1645"/>
          <ac:graphicFrameMkLst>
            <pc:docMk/>
            <pc:sldMk cId="3684171365" sldId="10286"/>
            <ac:graphicFrameMk id="4" creationId="{0FC62647-B7D6-85A2-DBC1-A031E2610820}"/>
          </ac:graphicFrameMkLst>
        </pc:graphicFrameChg>
        <pc:graphicFrameChg chg="mod">
          <ac:chgData name="GAGNE Stéphane" userId="8e6efd38-b035-43b3-9657-b3556e3f1904" providerId="ADAL" clId="{B3B3F18B-3124-418A-85E3-198B3DEC674F}" dt="2024-04-25T09:26:16.362" v="1629"/>
          <ac:graphicFrameMkLst>
            <pc:docMk/>
            <pc:sldMk cId="3684171365" sldId="10286"/>
            <ac:graphicFrameMk id="14" creationId="{21789E44-0BED-E628-6151-D160A9FE4345}"/>
          </ac:graphicFrameMkLst>
        </pc:graphicFrameChg>
      </pc:sldChg>
      <pc:sldChg chg="modSp mod">
        <pc:chgData name="GAGNE Stéphane" userId="8e6efd38-b035-43b3-9657-b3556e3f1904" providerId="ADAL" clId="{B3B3F18B-3124-418A-85E3-198B3DEC674F}" dt="2024-04-25T09:10:24.953" v="1602" actId="20577"/>
        <pc:sldMkLst>
          <pc:docMk/>
          <pc:sldMk cId="3252641358" sldId="10288"/>
        </pc:sldMkLst>
        <pc:spChg chg="mod">
          <ac:chgData name="GAGNE Stéphane" userId="8e6efd38-b035-43b3-9657-b3556e3f1904" providerId="ADAL" clId="{B3B3F18B-3124-418A-85E3-198B3DEC674F}" dt="2024-04-25T09:10:24.953" v="1602" actId="20577"/>
          <ac:spMkLst>
            <pc:docMk/>
            <pc:sldMk cId="3252641358" sldId="10288"/>
            <ac:spMk id="3" creationId="{84568C06-CB4B-28B0-A0F0-EC99F1DD4E55}"/>
          </ac:spMkLst>
        </pc:spChg>
        <pc:graphicFrameChg chg="mod">
          <ac:chgData name="GAGNE Stéphane" userId="8e6efd38-b035-43b3-9657-b3556e3f1904" providerId="ADAL" clId="{B3B3F18B-3124-418A-85E3-198B3DEC674F}" dt="2024-04-25T09:08:03.326" v="1542" actId="14100"/>
          <ac:graphicFrameMkLst>
            <pc:docMk/>
            <pc:sldMk cId="3252641358" sldId="10288"/>
            <ac:graphicFrameMk id="5" creationId="{00000000-0000-0000-0000-000000000000}"/>
          </ac:graphicFrameMkLst>
        </pc:graphicFrameChg>
      </pc:sldChg>
      <pc:sldChg chg="modSp mod">
        <pc:chgData name="GAGNE Stéphane" userId="8e6efd38-b035-43b3-9657-b3556e3f1904" providerId="ADAL" clId="{B3B3F18B-3124-418A-85E3-198B3DEC674F}" dt="2024-04-25T09:42:43.803" v="1749" actId="6549"/>
        <pc:sldMkLst>
          <pc:docMk/>
          <pc:sldMk cId="1303660602" sldId="10298"/>
        </pc:sldMkLst>
        <pc:spChg chg="mod">
          <ac:chgData name="GAGNE Stéphane" userId="8e6efd38-b035-43b3-9657-b3556e3f1904" providerId="ADAL" clId="{B3B3F18B-3124-418A-85E3-198B3DEC674F}" dt="2024-04-23T09:06:14.070" v="903" actId="948"/>
          <ac:spMkLst>
            <pc:docMk/>
            <pc:sldMk cId="1303660602" sldId="10298"/>
            <ac:spMk id="2" creationId="{3EC4A246-ECA9-EFEE-CAE1-A031AB0843A2}"/>
          </ac:spMkLst>
        </pc:spChg>
        <pc:graphicFrameChg chg="mod">
          <ac:chgData name="GAGNE Stéphane" userId="8e6efd38-b035-43b3-9657-b3556e3f1904" providerId="ADAL" clId="{B3B3F18B-3124-418A-85E3-198B3DEC674F}" dt="2024-04-25T09:42:43.803" v="1749" actId="6549"/>
          <ac:graphicFrameMkLst>
            <pc:docMk/>
            <pc:sldMk cId="1303660602" sldId="10298"/>
            <ac:graphicFrameMk id="6" creationId="{BEBDC610-89E8-DD6F-08D0-17BF5C4A6CDA}"/>
          </ac:graphicFrameMkLst>
        </pc:graphicFrameChg>
      </pc:sldChg>
      <pc:sldChg chg="modSp mod">
        <pc:chgData name="GAGNE Stéphane" userId="8e6efd38-b035-43b3-9657-b3556e3f1904" providerId="ADAL" clId="{B3B3F18B-3124-418A-85E3-198B3DEC674F}" dt="2024-04-25T09:37:58.472" v="1720" actId="27918"/>
        <pc:sldMkLst>
          <pc:docMk/>
          <pc:sldMk cId="202601900" sldId="10299"/>
        </pc:sldMkLst>
        <pc:spChg chg="mod">
          <ac:chgData name="GAGNE Stéphane" userId="8e6efd38-b035-43b3-9657-b3556e3f1904" providerId="ADAL" clId="{B3B3F18B-3124-418A-85E3-198B3DEC674F}" dt="2024-04-25T09:28:14.609" v="1671" actId="20577"/>
          <ac:spMkLst>
            <pc:docMk/>
            <pc:sldMk cId="202601900" sldId="10299"/>
            <ac:spMk id="2" creationId="{3EC4A246-ECA9-EFEE-CAE1-A031AB0843A2}"/>
          </ac:spMkLst>
        </pc:spChg>
        <pc:spChg chg="mod">
          <ac:chgData name="GAGNE Stéphane" userId="8e6efd38-b035-43b3-9657-b3556e3f1904" providerId="ADAL" clId="{B3B3F18B-3124-418A-85E3-198B3DEC674F}" dt="2024-04-25T09:34:34.862" v="1717" actId="12"/>
          <ac:spMkLst>
            <pc:docMk/>
            <pc:sldMk cId="202601900" sldId="10299"/>
            <ac:spMk id="9" creationId="{2152D2C4-C3FA-FD6A-B08B-7F0E62323A57}"/>
          </ac:spMkLst>
        </pc:spChg>
        <pc:graphicFrameChg chg="mod">
          <ac:chgData name="GAGNE Stéphane" userId="8e6efd38-b035-43b3-9657-b3556e3f1904" providerId="ADAL" clId="{B3B3F18B-3124-418A-85E3-198B3DEC674F}" dt="2024-04-25T09:30:39.103" v="1704" actId="20577"/>
          <ac:graphicFrameMkLst>
            <pc:docMk/>
            <pc:sldMk cId="202601900" sldId="10299"/>
            <ac:graphicFrameMk id="6" creationId="{BEBDC610-89E8-DD6F-08D0-17BF5C4A6CDA}"/>
          </ac:graphicFrameMkLst>
        </pc:graphicFrameChg>
        <pc:graphicFrameChg chg="mod">
          <ac:chgData name="GAGNE Stéphane" userId="8e6efd38-b035-43b3-9657-b3556e3f1904" providerId="ADAL" clId="{B3B3F18B-3124-418A-85E3-198B3DEC674F}" dt="2024-04-25T09:34:08.368" v="1716" actId="20577"/>
          <ac:graphicFrameMkLst>
            <pc:docMk/>
            <pc:sldMk cId="202601900" sldId="10299"/>
            <ac:graphicFrameMk id="10" creationId="{BA219BC0-F445-D97E-0805-4B8B8495607E}"/>
          </ac:graphicFrameMkLst>
        </pc:graphicFrameChg>
      </pc:sldChg>
      <pc:sldChg chg="modSp mod">
        <pc:chgData name="GAGNE Stéphane" userId="8e6efd38-b035-43b3-9657-b3556e3f1904" providerId="ADAL" clId="{B3B3F18B-3124-418A-85E3-198B3DEC674F}" dt="2024-04-25T09:17:37.741" v="1607" actId="6549"/>
        <pc:sldMkLst>
          <pc:docMk/>
          <pc:sldMk cId="112598245" sldId="10300"/>
        </pc:sldMkLst>
        <pc:graphicFrameChg chg="mod">
          <ac:chgData name="GAGNE Stéphane" userId="8e6efd38-b035-43b3-9657-b3556e3f1904" providerId="ADAL" clId="{B3B3F18B-3124-418A-85E3-198B3DEC674F}" dt="2024-04-25T09:17:37.741" v="1607" actId="6549"/>
          <ac:graphicFrameMkLst>
            <pc:docMk/>
            <pc:sldMk cId="112598245" sldId="10300"/>
            <ac:graphicFrameMk id="3" creationId="{B66295E8-D1E4-A6BC-EB23-D90F2C6C62DE}"/>
          </ac:graphicFrameMkLst>
        </pc:graphicFrameChg>
      </pc:sldChg>
      <pc:sldChg chg="modSp mod">
        <pc:chgData name="GAGNE Stéphane" userId="8e6efd38-b035-43b3-9657-b3556e3f1904" providerId="ADAL" clId="{B3B3F18B-3124-418A-85E3-198B3DEC674F}" dt="2024-04-25T09:46:02.056" v="1760" actId="255"/>
        <pc:sldMkLst>
          <pc:docMk/>
          <pc:sldMk cId="1113816210" sldId="10301"/>
        </pc:sldMkLst>
        <pc:graphicFrameChg chg="mod">
          <ac:chgData name="GAGNE Stéphane" userId="8e6efd38-b035-43b3-9657-b3556e3f1904" providerId="ADAL" clId="{B3B3F18B-3124-418A-85E3-198B3DEC674F}" dt="2024-04-25T09:46:02.056" v="1760" actId="255"/>
          <ac:graphicFrameMkLst>
            <pc:docMk/>
            <pc:sldMk cId="1113816210" sldId="10301"/>
            <ac:graphicFrameMk id="10" creationId="{00000000-0000-0000-0000-000000000000}"/>
          </ac:graphicFrameMkLst>
        </pc:graphicFrameChg>
      </pc:sldChg>
    </pc:docChg>
  </pc:docChgLst>
  <pc:docChgLst>
    <pc:chgData name="GAGNE Stéphane" userId="8e6efd38-b035-43b3-9657-b3556e3f1904" providerId="ADAL" clId="{7A664DF8-5AA6-4EA9-A95B-2216C6EBCB22}"/>
    <pc:docChg chg="undo custSel addSld delSld modSld sldOrd delMainMaster">
      <pc:chgData name="GAGNE Stéphane" userId="8e6efd38-b035-43b3-9657-b3556e3f1904" providerId="ADAL" clId="{7A664DF8-5AA6-4EA9-A95B-2216C6EBCB22}" dt="2023-06-30T13:18:46.094" v="4949" actId="6549"/>
      <pc:docMkLst>
        <pc:docMk/>
      </pc:docMkLst>
      <pc:sldChg chg="modSp mod">
        <pc:chgData name="GAGNE Stéphane" userId="8e6efd38-b035-43b3-9657-b3556e3f1904" providerId="ADAL" clId="{7A664DF8-5AA6-4EA9-A95B-2216C6EBCB22}" dt="2023-06-20T16:26:58.288" v="4063" actId="255"/>
        <pc:sldMkLst>
          <pc:docMk/>
          <pc:sldMk cId="2229691518" sldId="256"/>
        </pc:sldMkLst>
        <pc:spChg chg="mod">
          <ac:chgData name="GAGNE Stéphane" userId="8e6efd38-b035-43b3-9657-b3556e3f1904" providerId="ADAL" clId="{7A664DF8-5AA6-4EA9-A95B-2216C6EBCB22}" dt="2023-06-20T13:50:52.299" v="244" actId="6549"/>
          <ac:spMkLst>
            <pc:docMk/>
            <pc:sldMk cId="2229691518" sldId="256"/>
            <ac:spMk id="2" creationId="{E4B79D8E-C2C9-4716-5EBA-26C3F8C26DB6}"/>
          </ac:spMkLst>
        </pc:spChg>
        <pc:spChg chg="mod">
          <ac:chgData name="GAGNE Stéphane" userId="8e6efd38-b035-43b3-9657-b3556e3f1904" providerId="ADAL" clId="{7A664DF8-5AA6-4EA9-A95B-2216C6EBCB22}" dt="2023-06-20T16:26:58.288" v="4063" actId="255"/>
          <ac:spMkLst>
            <pc:docMk/>
            <pc:sldMk cId="2229691518" sldId="256"/>
            <ac:spMk id="3" creationId="{49F6469D-1369-084C-9F80-837856FE1C6B}"/>
          </ac:spMkLst>
        </pc:spChg>
      </pc:sldChg>
      <pc:sldChg chg="modSp mod">
        <pc:chgData name="GAGNE Stéphane" userId="8e6efd38-b035-43b3-9657-b3556e3f1904" providerId="ADAL" clId="{7A664DF8-5AA6-4EA9-A95B-2216C6EBCB22}" dt="2023-06-20T16:28:29.755" v="4091" actId="14100"/>
        <pc:sldMkLst>
          <pc:docMk/>
          <pc:sldMk cId="1350978697" sldId="257"/>
        </pc:sldMkLst>
        <pc:spChg chg="mod">
          <ac:chgData name="GAGNE Stéphane" userId="8e6efd38-b035-43b3-9657-b3556e3f1904" providerId="ADAL" clId="{7A664DF8-5AA6-4EA9-A95B-2216C6EBCB22}" dt="2023-06-20T16:28:29.755" v="4091" actId="14100"/>
          <ac:spMkLst>
            <pc:docMk/>
            <pc:sldMk cId="1350978697" sldId="257"/>
            <ac:spMk id="5" creationId="{4A5F70AC-B27B-A82D-144B-CF8B3E8BDDBE}"/>
          </ac:spMkLst>
        </pc:spChg>
        <pc:spChg chg="mod">
          <ac:chgData name="GAGNE Stéphane" userId="8e6efd38-b035-43b3-9657-b3556e3f1904" providerId="ADAL" clId="{7A664DF8-5AA6-4EA9-A95B-2216C6EBCB22}" dt="2023-06-20T16:28:10.492" v="4088" actId="1076"/>
          <ac:spMkLst>
            <pc:docMk/>
            <pc:sldMk cId="1350978697" sldId="257"/>
            <ac:spMk id="7" creationId="{DAD7E30D-67E7-86E8-C824-48E261052292}"/>
          </ac:spMkLst>
        </pc:spChg>
      </pc:sldChg>
      <pc:sldChg chg="del">
        <pc:chgData name="GAGNE Stéphane" userId="8e6efd38-b035-43b3-9657-b3556e3f1904" providerId="ADAL" clId="{7A664DF8-5AA6-4EA9-A95B-2216C6EBCB22}" dt="2023-06-19T09:39:06.858" v="204" actId="47"/>
        <pc:sldMkLst>
          <pc:docMk/>
          <pc:sldMk cId="3698014329" sldId="261"/>
        </pc:sldMkLst>
      </pc:sldChg>
      <pc:sldChg chg="del">
        <pc:chgData name="GAGNE Stéphane" userId="8e6efd38-b035-43b3-9657-b3556e3f1904" providerId="ADAL" clId="{7A664DF8-5AA6-4EA9-A95B-2216C6EBCB22}" dt="2023-06-19T09:39:20.671" v="206" actId="47"/>
        <pc:sldMkLst>
          <pc:docMk/>
          <pc:sldMk cId="1632203040" sldId="262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1628075753" sldId="263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1084772948" sldId="264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1162156117" sldId="267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568400247" sldId="268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2219501172" sldId="270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56215736" sldId="271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738532291" sldId="273"/>
        </pc:sldMkLst>
      </pc:sldChg>
      <pc:sldChg chg="del">
        <pc:chgData name="GAGNE Stéphane" userId="8e6efd38-b035-43b3-9657-b3556e3f1904" providerId="ADAL" clId="{7A664DF8-5AA6-4EA9-A95B-2216C6EBCB22}" dt="2023-06-19T09:39:10.482" v="205" actId="47"/>
        <pc:sldMkLst>
          <pc:docMk/>
          <pc:sldMk cId="1543424197" sldId="274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674270282" sldId="275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380886531" sldId="276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3772249914" sldId="277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3062580725" sldId="278"/>
        </pc:sldMkLst>
      </pc:sldChg>
      <pc:sldChg chg="modSp mod">
        <pc:chgData name="GAGNE Stéphane" userId="8e6efd38-b035-43b3-9657-b3556e3f1904" providerId="ADAL" clId="{7A664DF8-5AA6-4EA9-A95B-2216C6EBCB22}" dt="2023-06-20T16:45:59.681" v="4578" actId="115"/>
        <pc:sldMkLst>
          <pc:docMk/>
          <pc:sldMk cId="259614683" sldId="279"/>
        </pc:sldMkLst>
        <pc:spChg chg="mod">
          <ac:chgData name="GAGNE Stéphane" userId="8e6efd38-b035-43b3-9657-b3556e3f1904" providerId="ADAL" clId="{7A664DF8-5AA6-4EA9-A95B-2216C6EBCB22}" dt="2023-06-20T16:45:59.681" v="4578" actId="115"/>
          <ac:spMkLst>
            <pc:docMk/>
            <pc:sldMk cId="259614683" sldId="279"/>
            <ac:spMk id="34" creationId="{AD3A8D1D-519F-A126-5E07-BDCE44ED6D55}"/>
          </ac:spMkLst>
        </pc:spChg>
        <pc:graphicFrameChg chg="mod">
          <ac:chgData name="GAGNE Stéphane" userId="8e6efd38-b035-43b3-9657-b3556e3f1904" providerId="ADAL" clId="{7A664DF8-5AA6-4EA9-A95B-2216C6EBCB22}" dt="2023-06-20T16:39:20.604" v="4178"/>
          <ac:graphicFrameMkLst>
            <pc:docMk/>
            <pc:sldMk cId="259614683" sldId="279"/>
            <ac:graphicFrameMk id="37" creationId="{D7691E53-C281-BF4B-B2F3-91133A115769}"/>
          </ac:graphicFrameMkLst>
        </pc:graphicFrameChg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3977965183" sldId="280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3775218876" sldId="281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1647916360" sldId="282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2302157915" sldId="283"/>
        </pc:sldMkLst>
      </pc:sldChg>
      <pc:sldChg chg="modSp mod">
        <pc:chgData name="GAGNE Stéphane" userId="8e6efd38-b035-43b3-9657-b3556e3f1904" providerId="ADAL" clId="{7A664DF8-5AA6-4EA9-A95B-2216C6EBCB22}" dt="2023-06-20T16:31:10.450" v="4134" actId="20577"/>
        <pc:sldMkLst>
          <pc:docMk/>
          <pc:sldMk cId="404498453" sldId="284"/>
        </pc:sldMkLst>
        <pc:spChg chg="mod">
          <ac:chgData name="GAGNE Stéphane" userId="8e6efd38-b035-43b3-9657-b3556e3f1904" providerId="ADAL" clId="{7A664DF8-5AA6-4EA9-A95B-2216C6EBCB22}" dt="2023-06-20T16:31:10.450" v="4134" actId="20577"/>
          <ac:spMkLst>
            <pc:docMk/>
            <pc:sldMk cId="404498453" sldId="284"/>
            <ac:spMk id="33" creationId="{5BF3F9B4-DC96-0BFC-7823-889BF6FF1488}"/>
          </ac:spMkLst>
        </pc:spChg>
        <pc:spChg chg="mod">
          <ac:chgData name="GAGNE Stéphane" userId="8e6efd38-b035-43b3-9657-b3556e3f1904" providerId="ADAL" clId="{7A664DF8-5AA6-4EA9-A95B-2216C6EBCB22}" dt="2023-06-20T16:30:47.725" v="4105" actId="6549"/>
          <ac:spMkLst>
            <pc:docMk/>
            <pc:sldMk cId="404498453" sldId="284"/>
            <ac:spMk id="35" creationId="{69DD5863-5BDF-90F8-4BDE-AA09A87BF991}"/>
          </ac:spMkLst>
        </pc:spChg>
        <pc:graphicFrameChg chg="mod">
          <ac:chgData name="GAGNE Stéphane" userId="8e6efd38-b035-43b3-9657-b3556e3f1904" providerId="ADAL" clId="{7A664DF8-5AA6-4EA9-A95B-2216C6EBCB22}" dt="2023-06-20T16:30:44.047" v="4101" actId="14100"/>
          <ac:graphicFrameMkLst>
            <pc:docMk/>
            <pc:sldMk cId="404498453" sldId="284"/>
            <ac:graphicFrameMk id="37" creationId="{D7691E53-C281-BF4B-B2F3-91133A115769}"/>
          </ac:graphicFrameMkLst>
        </pc:graphicFrameChg>
      </pc:sldChg>
      <pc:sldChg chg="addSp delSp modSp mod">
        <pc:chgData name="GAGNE Stéphane" userId="8e6efd38-b035-43b3-9657-b3556e3f1904" providerId="ADAL" clId="{7A664DF8-5AA6-4EA9-A95B-2216C6EBCB22}" dt="2023-06-19T10:07:28.823" v="214" actId="27918"/>
        <pc:sldMkLst>
          <pc:docMk/>
          <pc:sldMk cId="2966784078" sldId="284"/>
        </pc:sldMkLst>
        <pc:spChg chg="add del mod">
          <ac:chgData name="GAGNE Stéphane" userId="8e6efd38-b035-43b3-9657-b3556e3f1904" providerId="ADAL" clId="{7A664DF8-5AA6-4EA9-A95B-2216C6EBCB22}" dt="2023-06-13T13:12:40.885" v="1" actId="478"/>
          <ac:spMkLst>
            <pc:docMk/>
            <pc:sldMk cId="2966784078" sldId="284"/>
            <ac:spMk id="3" creationId="{D6142402-00DD-3C79-3380-34028B1A021C}"/>
          </ac:spMkLst>
        </pc:spChg>
        <pc:spChg chg="mod">
          <ac:chgData name="GAGNE Stéphane" userId="8e6efd38-b035-43b3-9657-b3556e3f1904" providerId="ADAL" clId="{7A664DF8-5AA6-4EA9-A95B-2216C6EBCB22}" dt="2023-06-13T13:19:46.268" v="194" actId="1076"/>
          <ac:spMkLst>
            <pc:docMk/>
            <pc:sldMk cId="2966784078" sldId="284"/>
            <ac:spMk id="35" creationId="{69DD5863-5BDF-90F8-4BDE-AA09A87BF991}"/>
          </ac:spMkLst>
        </pc:spChg>
        <pc:graphicFrameChg chg="del">
          <ac:chgData name="GAGNE Stéphane" userId="8e6efd38-b035-43b3-9657-b3556e3f1904" providerId="ADAL" clId="{7A664DF8-5AA6-4EA9-A95B-2216C6EBCB22}" dt="2023-06-13T13:12:38.454" v="0" actId="478"/>
          <ac:graphicFrameMkLst>
            <pc:docMk/>
            <pc:sldMk cId="2966784078" sldId="284"/>
            <ac:graphicFrameMk id="4" creationId="{189E98CB-1463-3638-5A0D-71131D73986D}"/>
          </ac:graphicFrameMkLst>
        </pc:graphicFrameChg>
        <pc:graphicFrameChg chg="mod">
          <ac:chgData name="GAGNE Stéphane" userId="8e6efd38-b035-43b3-9657-b3556e3f1904" providerId="ADAL" clId="{7A664DF8-5AA6-4EA9-A95B-2216C6EBCB22}" dt="2023-06-13T13:19:35.469" v="193" actId="14100"/>
          <ac:graphicFrameMkLst>
            <pc:docMk/>
            <pc:sldMk cId="2966784078" sldId="284"/>
            <ac:graphicFrameMk id="37" creationId="{D7691E53-C281-BF4B-B2F3-91133A115769}"/>
          </ac:graphicFrameMkLst>
        </pc:graphicFrameChg>
      </pc:sldChg>
      <pc:sldChg chg="del">
        <pc:chgData name="GAGNE Stéphane" userId="8e6efd38-b035-43b3-9657-b3556e3f1904" providerId="ADAL" clId="{7A664DF8-5AA6-4EA9-A95B-2216C6EBCB22}" dt="2023-06-19T09:39:00.077" v="203" actId="47"/>
        <pc:sldMkLst>
          <pc:docMk/>
          <pc:sldMk cId="3957347125" sldId="285"/>
        </pc:sldMkLst>
      </pc:sldChg>
      <pc:sldChg chg="modSp add mod ord">
        <pc:chgData name="GAGNE Stéphane" userId="8e6efd38-b035-43b3-9657-b3556e3f1904" providerId="ADAL" clId="{7A664DF8-5AA6-4EA9-A95B-2216C6EBCB22}" dt="2023-06-19T09:47:57.367" v="211" actId="27918"/>
        <pc:sldMkLst>
          <pc:docMk/>
          <pc:sldMk cId="2228082801" sldId="286"/>
        </pc:sldMkLst>
        <pc:spChg chg="mod">
          <ac:chgData name="GAGNE Stéphane" userId="8e6efd38-b035-43b3-9657-b3556e3f1904" providerId="ADAL" clId="{7A664DF8-5AA6-4EA9-A95B-2216C6EBCB22}" dt="2023-06-13T13:16:52.266" v="148" actId="20577"/>
          <ac:spMkLst>
            <pc:docMk/>
            <pc:sldMk cId="2228082801" sldId="286"/>
            <ac:spMk id="33" creationId="{5BF3F9B4-DC96-0BFC-7823-889BF6FF1488}"/>
          </ac:spMkLst>
        </pc:spChg>
        <pc:spChg chg="mod">
          <ac:chgData name="GAGNE Stéphane" userId="8e6efd38-b035-43b3-9657-b3556e3f1904" providerId="ADAL" clId="{7A664DF8-5AA6-4EA9-A95B-2216C6EBCB22}" dt="2023-06-13T13:20:12.208" v="201" actId="1076"/>
          <ac:spMkLst>
            <pc:docMk/>
            <pc:sldMk cId="2228082801" sldId="286"/>
            <ac:spMk id="35" creationId="{69DD5863-5BDF-90F8-4BDE-AA09A87BF991}"/>
          </ac:spMkLst>
        </pc:spChg>
        <pc:graphicFrameChg chg="mod">
          <ac:chgData name="GAGNE Stéphane" userId="8e6efd38-b035-43b3-9657-b3556e3f1904" providerId="ADAL" clId="{7A664DF8-5AA6-4EA9-A95B-2216C6EBCB22}" dt="2023-06-13T13:20:15.218" v="202" actId="14100"/>
          <ac:graphicFrameMkLst>
            <pc:docMk/>
            <pc:sldMk cId="2228082801" sldId="286"/>
            <ac:graphicFrameMk id="37" creationId="{D7691E53-C281-BF4B-B2F3-91133A115769}"/>
          </ac:graphicFrameMkLst>
        </pc:graphicFrameChg>
      </pc:sldChg>
      <pc:sldChg chg="modSp mod">
        <pc:chgData name="GAGNE Stéphane" userId="8e6efd38-b035-43b3-9657-b3556e3f1904" providerId="ADAL" clId="{7A664DF8-5AA6-4EA9-A95B-2216C6EBCB22}" dt="2023-06-20T16:29:53.744" v="4100" actId="6549"/>
        <pc:sldMkLst>
          <pc:docMk/>
          <pc:sldMk cId="3504018443" sldId="286"/>
        </pc:sldMkLst>
        <pc:spChg chg="mod">
          <ac:chgData name="GAGNE Stéphane" userId="8e6efd38-b035-43b3-9657-b3556e3f1904" providerId="ADAL" clId="{7A664DF8-5AA6-4EA9-A95B-2216C6EBCB22}" dt="2023-06-20T16:29:53.744" v="4100" actId="6549"/>
          <ac:spMkLst>
            <pc:docMk/>
            <pc:sldMk cId="3504018443" sldId="286"/>
            <ac:spMk id="35" creationId="{69DD5863-5BDF-90F8-4BDE-AA09A87BF991}"/>
          </ac:spMkLst>
        </pc:spChg>
        <pc:graphicFrameChg chg="mod">
          <ac:chgData name="GAGNE Stéphane" userId="8e6efd38-b035-43b3-9657-b3556e3f1904" providerId="ADAL" clId="{7A664DF8-5AA6-4EA9-A95B-2216C6EBCB22}" dt="2023-06-20T16:29:21.867" v="4096" actId="14100"/>
          <ac:graphicFrameMkLst>
            <pc:docMk/>
            <pc:sldMk cId="3504018443" sldId="286"/>
            <ac:graphicFrameMk id="37" creationId="{D7691E53-C281-BF4B-B2F3-91133A115769}"/>
          </ac:graphicFrameMkLst>
        </pc:graphicFrameChg>
      </pc:sldChg>
      <pc:sldChg chg="modSp del mod">
        <pc:chgData name="GAGNE Stéphane" userId="8e6efd38-b035-43b3-9657-b3556e3f1904" providerId="ADAL" clId="{7A664DF8-5AA6-4EA9-A95B-2216C6EBCB22}" dt="2023-06-20T14:55:21.791" v="1567" actId="2696"/>
        <pc:sldMkLst>
          <pc:docMk/>
          <pc:sldMk cId="65628971" sldId="986"/>
        </pc:sldMkLst>
        <pc:spChg chg="mod">
          <ac:chgData name="GAGNE Stéphane" userId="8e6efd38-b035-43b3-9657-b3556e3f1904" providerId="ADAL" clId="{7A664DF8-5AA6-4EA9-A95B-2216C6EBCB22}" dt="2023-06-20T14:53:13.865" v="1436" actId="1076"/>
          <ac:spMkLst>
            <pc:docMk/>
            <pc:sldMk cId="65628971" sldId="986"/>
            <ac:spMk id="2" creationId="{0D930A09-8B32-4F52-97B1-BE1DCA5F6D9A}"/>
          </ac:spMkLst>
        </pc:spChg>
        <pc:spChg chg="mod">
          <ac:chgData name="GAGNE Stéphane" userId="8e6efd38-b035-43b3-9657-b3556e3f1904" providerId="ADAL" clId="{7A664DF8-5AA6-4EA9-A95B-2216C6EBCB22}" dt="2023-06-20T14:52:46.510" v="1431" actId="6549"/>
          <ac:spMkLst>
            <pc:docMk/>
            <pc:sldMk cId="65628971" sldId="986"/>
            <ac:spMk id="4" creationId="{D15F9C9D-5136-4F9F-95DA-5BF4DFBC7FBF}"/>
          </ac:spMkLst>
        </pc:spChg>
        <pc:spChg chg="mod">
          <ac:chgData name="GAGNE Stéphane" userId="8e6efd38-b035-43b3-9657-b3556e3f1904" providerId="ADAL" clId="{7A664DF8-5AA6-4EA9-A95B-2216C6EBCB22}" dt="2023-06-20T14:52:14.019" v="1422" actId="6549"/>
          <ac:spMkLst>
            <pc:docMk/>
            <pc:sldMk cId="65628971" sldId="986"/>
            <ac:spMk id="5" creationId="{EE172D2B-F360-48F5-9285-BD58110AD136}"/>
          </ac:spMkLst>
        </pc:spChg>
        <pc:spChg chg="mod">
          <ac:chgData name="GAGNE Stéphane" userId="8e6efd38-b035-43b3-9657-b3556e3f1904" providerId="ADAL" clId="{7A664DF8-5AA6-4EA9-A95B-2216C6EBCB22}" dt="2023-06-20T14:53:08.570" v="1435" actId="14100"/>
          <ac:spMkLst>
            <pc:docMk/>
            <pc:sldMk cId="65628971" sldId="986"/>
            <ac:spMk id="10" creationId="{4DB4D6D9-44FA-43C8-9C88-10F92E659D38}"/>
          </ac:spMkLst>
        </pc:spChg>
        <pc:spChg chg="mod">
          <ac:chgData name="GAGNE Stéphane" userId="8e6efd38-b035-43b3-9657-b3556e3f1904" providerId="ADAL" clId="{7A664DF8-5AA6-4EA9-A95B-2216C6EBCB22}" dt="2023-06-20T14:55:05.789" v="1566" actId="20577"/>
          <ac:spMkLst>
            <pc:docMk/>
            <pc:sldMk cId="65628971" sldId="986"/>
            <ac:spMk id="11" creationId="{9AEAAC09-50C4-423E-B093-3DBEB28C28E5}"/>
          </ac:spMkLst>
        </pc:spChg>
        <pc:spChg chg="mod">
          <ac:chgData name="GAGNE Stéphane" userId="8e6efd38-b035-43b3-9657-b3556e3f1904" providerId="ADAL" clId="{7A664DF8-5AA6-4EA9-A95B-2216C6EBCB22}" dt="2023-06-20T14:52:02.598" v="1419" actId="6549"/>
          <ac:spMkLst>
            <pc:docMk/>
            <pc:sldMk cId="65628971" sldId="986"/>
            <ac:spMk id="12" creationId="{E8F8111B-AC17-4FB0-816A-594158801187}"/>
          </ac:spMkLst>
        </pc:spChg>
        <pc:spChg chg="mod">
          <ac:chgData name="GAGNE Stéphane" userId="8e6efd38-b035-43b3-9657-b3556e3f1904" providerId="ADAL" clId="{7A664DF8-5AA6-4EA9-A95B-2216C6EBCB22}" dt="2023-06-20T14:52:22.527" v="1424" actId="6549"/>
          <ac:spMkLst>
            <pc:docMk/>
            <pc:sldMk cId="65628971" sldId="986"/>
            <ac:spMk id="13" creationId="{362E6B56-DBFC-4B5E-AD61-CDFF3170227F}"/>
          </ac:spMkLst>
        </pc:spChg>
        <pc:spChg chg="mod">
          <ac:chgData name="GAGNE Stéphane" userId="8e6efd38-b035-43b3-9657-b3556e3f1904" providerId="ADAL" clId="{7A664DF8-5AA6-4EA9-A95B-2216C6EBCB22}" dt="2023-06-20T14:53:26.611" v="1437" actId="1076"/>
          <ac:spMkLst>
            <pc:docMk/>
            <pc:sldMk cId="65628971" sldId="986"/>
            <ac:spMk id="14" creationId="{AF7C0D15-93FC-4A4F-B2A9-196E495674A2}"/>
          </ac:spMkLst>
        </pc:spChg>
        <pc:spChg chg="mod">
          <ac:chgData name="GAGNE Stéphane" userId="8e6efd38-b035-43b3-9657-b3556e3f1904" providerId="ADAL" clId="{7A664DF8-5AA6-4EA9-A95B-2216C6EBCB22}" dt="2023-06-20T14:53:52.840" v="1442" actId="6549"/>
          <ac:spMkLst>
            <pc:docMk/>
            <pc:sldMk cId="65628971" sldId="986"/>
            <ac:spMk id="16" creationId="{03F60DBA-FE11-486A-96AF-83EECB9BFAC0}"/>
          </ac:spMkLst>
        </pc:spChg>
      </pc:sldChg>
      <pc:sldChg chg="modSp add mod">
        <pc:chgData name="GAGNE Stéphane" userId="8e6efd38-b035-43b3-9657-b3556e3f1904" providerId="ADAL" clId="{7A664DF8-5AA6-4EA9-A95B-2216C6EBCB22}" dt="2023-06-20T16:50:49.469" v="4683" actId="6549"/>
        <pc:sldMkLst>
          <pc:docMk/>
          <pc:sldMk cId="2970535432" sldId="986"/>
        </pc:sldMkLst>
        <pc:spChg chg="mod">
          <ac:chgData name="GAGNE Stéphane" userId="8e6efd38-b035-43b3-9657-b3556e3f1904" providerId="ADAL" clId="{7A664DF8-5AA6-4EA9-A95B-2216C6EBCB22}" dt="2023-06-20T15:07:23.929" v="1963" actId="20577"/>
          <ac:spMkLst>
            <pc:docMk/>
            <pc:sldMk cId="2970535432" sldId="986"/>
            <ac:spMk id="2" creationId="{0D930A09-8B32-4F52-97B1-BE1DCA5F6D9A}"/>
          </ac:spMkLst>
        </pc:spChg>
        <pc:spChg chg="mod">
          <ac:chgData name="GAGNE Stéphane" userId="8e6efd38-b035-43b3-9657-b3556e3f1904" providerId="ADAL" clId="{7A664DF8-5AA6-4EA9-A95B-2216C6EBCB22}" dt="2023-06-20T15:08:15.335" v="1982" actId="1076"/>
          <ac:spMkLst>
            <pc:docMk/>
            <pc:sldMk cId="2970535432" sldId="986"/>
            <ac:spMk id="4" creationId="{D15F9C9D-5136-4F9F-95DA-5BF4DFBC7FBF}"/>
          </ac:spMkLst>
        </pc:spChg>
        <pc:spChg chg="mod">
          <ac:chgData name="GAGNE Stéphane" userId="8e6efd38-b035-43b3-9657-b3556e3f1904" providerId="ADAL" clId="{7A664DF8-5AA6-4EA9-A95B-2216C6EBCB22}" dt="2023-06-20T15:07:46.232" v="1972" actId="1076"/>
          <ac:spMkLst>
            <pc:docMk/>
            <pc:sldMk cId="2970535432" sldId="986"/>
            <ac:spMk id="5" creationId="{EE172D2B-F360-48F5-9285-BD58110AD136}"/>
          </ac:spMkLst>
        </pc:spChg>
        <pc:spChg chg="mod">
          <ac:chgData name="GAGNE Stéphane" userId="8e6efd38-b035-43b3-9657-b3556e3f1904" providerId="ADAL" clId="{7A664DF8-5AA6-4EA9-A95B-2216C6EBCB22}" dt="2023-06-20T15:02:22" v="1664" actId="692"/>
          <ac:spMkLst>
            <pc:docMk/>
            <pc:sldMk cId="2970535432" sldId="986"/>
            <ac:spMk id="6" creationId="{021A6265-E381-4675-8E31-DC706DB9A718}"/>
          </ac:spMkLst>
        </pc:spChg>
        <pc:spChg chg="mod">
          <ac:chgData name="GAGNE Stéphane" userId="8e6efd38-b035-43b3-9657-b3556e3f1904" providerId="ADAL" clId="{7A664DF8-5AA6-4EA9-A95B-2216C6EBCB22}" dt="2023-06-20T15:02:33.611" v="1668" actId="692"/>
          <ac:spMkLst>
            <pc:docMk/>
            <pc:sldMk cId="2970535432" sldId="986"/>
            <ac:spMk id="7" creationId="{515E6C8D-F6B7-42AD-A695-E83B438D3D89}"/>
          </ac:spMkLst>
        </pc:spChg>
        <pc:spChg chg="mod">
          <ac:chgData name="GAGNE Stéphane" userId="8e6efd38-b035-43b3-9657-b3556e3f1904" providerId="ADAL" clId="{7A664DF8-5AA6-4EA9-A95B-2216C6EBCB22}" dt="2023-06-20T15:03:06.694" v="1675" actId="692"/>
          <ac:spMkLst>
            <pc:docMk/>
            <pc:sldMk cId="2970535432" sldId="986"/>
            <ac:spMk id="8" creationId="{913F9650-9115-48EB-BE94-7B22EEF3EDA0}"/>
          </ac:spMkLst>
        </pc:spChg>
        <pc:spChg chg="mod">
          <ac:chgData name="GAGNE Stéphane" userId="8e6efd38-b035-43b3-9657-b3556e3f1904" providerId="ADAL" clId="{7A664DF8-5AA6-4EA9-A95B-2216C6EBCB22}" dt="2023-06-20T15:00:51.054" v="1644" actId="692"/>
          <ac:spMkLst>
            <pc:docMk/>
            <pc:sldMk cId="2970535432" sldId="986"/>
            <ac:spMk id="9" creationId="{46A649DE-A128-48C0-815C-436A8400C54D}"/>
          </ac:spMkLst>
        </pc:spChg>
        <pc:spChg chg="mod">
          <ac:chgData name="GAGNE Stéphane" userId="8e6efd38-b035-43b3-9657-b3556e3f1904" providerId="ADAL" clId="{7A664DF8-5AA6-4EA9-A95B-2216C6EBCB22}" dt="2023-06-20T16:50:49.469" v="4683" actId="6549"/>
          <ac:spMkLst>
            <pc:docMk/>
            <pc:sldMk cId="2970535432" sldId="986"/>
            <ac:spMk id="11" creationId="{9AEAAC09-50C4-423E-B093-3DBEB28C28E5}"/>
          </ac:spMkLst>
        </pc:spChg>
        <pc:spChg chg="mod">
          <ac:chgData name="GAGNE Stéphane" userId="8e6efd38-b035-43b3-9657-b3556e3f1904" providerId="ADAL" clId="{7A664DF8-5AA6-4EA9-A95B-2216C6EBCB22}" dt="2023-06-20T15:07:01.587" v="1952" actId="14100"/>
          <ac:spMkLst>
            <pc:docMk/>
            <pc:sldMk cId="2970535432" sldId="986"/>
            <ac:spMk id="12" creationId="{E8F8111B-AC17-4FB0-816A-594158801187}"/>
          </ac:spMkLst>
        </pc:spChg>
        <pc:spChg chg="mod">
          <ac:chgData name="GAGNE Stéphane" userId="8e6efd38-b035-43b3-9657-b3556e3f1904" providerId="ADAL" clId="{7A664DF8-5AA6-4EA9-A95B-2216C6EBCB22}" dt="2023-06-20T15:07:13.794" v="1958" actId="14100"/>
          <ac:spMkLst>
            <pc:docMk/>
            <pc:sldMk cId="2970535432" sldId="986"/>
            <ac:spMk id="13" creationId="{362E6B56-DBFC-4B5E-AD61-CDFF3170227F}"/>
          </ac:spMkLst>
        </pc:spChg>
        <pc:spChg chg="mod">
          <ac:chgData name="GAGNE Stéphane" userId="8e6efd38-b035-43b3-9657-b3556e3f1904" providerId="ADAL" clId="{7A664DF8-5AA6-4EA9-A95B-2216C6EBCB22}" dt="2023-06-20T15:06:42.762" v="1944" actId="1076"/>
          <ac:spMkLst>
            <pc:docMk/>
            <pc:sldMk cId="2970535432" sldId="986"/>
            <ac:spMk id="14" creationId="{AF7C0D15-93FC-4A4F-B2A9-196E495674A2}"/>
          </ac:spMkLst>
        </pc:spChg>
        <pc:spChg chg="mod">
          <ac:chgData name="GAGNE Stéphane" userId="8e6efd38-b035-43b3-9657-b3556e3f1904" providerId="ADAL" clId="{7A664DF8-5AA6-4EA9-A95B-2216C6EBCB22}" dt="2023-06-20T15:08:09.225" v="1981" actId="14100"/>
          <ac:spMkLst>
            <pc:docMk/>
            <pc:sldMk cId="2970535432" sldId="986"/>
            <ac:spMk id="15" creationId="{9F657211-94F6-4B2C-B81D-E3CA1B732C47}"/>
          </ac:spMkLst>
        </pc:spChg>
        <pc:spChg chg="mod">
          <ac:chgData name="GAGNE Stéphane" userId="8e6efd38-b035-43b3-9657-b3556e3f1904" providerId="ADAL" clId="{7A664DF8-5AA6-4EA9-A95B-2216C6EBCB22}" dt="2023-06-20T15:00:57.351" v="1645" actId="113"/>
          <ac:spMkLst>
            <pc:docMk/>
            <pc:sldMk cId="2970535432" sldId="986"/>
            <ac:spMk id="16" creationId="{03F60DBA-FE11-486A-96AF-83EECB9BFAC0}"/>
          </ac:spMkLst>
        </pc:spChg>
      </pc:sldChg>
      <pc:sldChg chg="del">
        <pc:chgData name="GAGNE Stéphane" userId="8e6efd38-b035-43b3-9657-b3556e3f1904" providerId="ADAL" clId="{7A664DF8-5AA6-4EA9-A95B-2216C6EBCB22}" dt="2023-06-20T16:25:24.907" v="4041" actId="2696"/>
        <pc:sldMkLst>
          <pc:docMk/>
          <pc:sldMk cId="215088869" sldId="10424"/>
        </pc:sldMkLst>
      </pc:sldChg>
      <pc:sldChg chg="modSp add mod">
        <pc:chgData name="GAGNE Stéphane" userId="8e6efd38-b035-43b3-9657-b3556e3f1904" providerId="ADAL" clId="{7A664DF8-5AA6-4EA9-A95B-2216C6EBCB22}" dt="2023-06-20T17:08:44.526" v="4947" actId="948"/>
        <pc:sldMkLst>
          <pc:docMk/>
          <pc:sldMk cId="3782615490" sldId="10424"/>
        </pc:sldMkLst>
        <pc:spChg chg="mod">
          <ac:chgData name="GAGNE Stéphane" userId="8e6efd38-b035-43b3-9657-b3556e3f1904" providerId="ADAL" clId="{7A664DF8-5AA6-4EA9-A95B-2216C6EBCB22}" dt="2023-06-20T17:08:44.526" v="4947" actId="948"/>
          <ac:spMkLst>
            <pc:docMk/>
            <pc:sldMk cId="3782615490" sldId="10424"/>
            <ac:spMk id="6" creationId="{DEE3B879-C0B5-C9D2-9E89-B52F862AA7B3}"/>
          </ac:spMkLst>
        </pc:spChg>
        <pc:spChg chg="mod">
          <ac:chgData name="GAGNE Stéphane" userId="8e6efd38-b035-43b3-9657-b3556e3f1904" providerId="ADAL" clId="{7A664DF8-5AA6-4EA9-A95B-2216C6EBCB22}" dt="2023-06-20T17:04:44.885" v="4869" actId="115"/>
          <ac:spMkLst>
            <pc:docMk/>
            <pc:sldMk cId="3782615490" sldId="10424"/>
            <ac:spMk id="11" creationId="{DFA13AE6-959E-5336-6DF0-F937CEB3156A}"/>
          </ac:spMkLst>
        </pc:spChg>
        <pc:spChg chg="mod">
          <ac:chgData name="GAGNE Stéphane" userId="8e6efd38-b035-43b3-9657-b3556e3f1904" providerId="ADAL" clId="{7A664DF8-5AA6-4EA9-A95B-2216C6EBCB22}" dt="2023-06-20T17:04:56.925" v="4871" actId="14100"/>
          <ac:spMkLst>
            <pc:docMk/>
            <pc:sldMk cId="3782615490" sldId="10424"/>
            <ac:spMk id="28" creationId="{DDBE4C8A-6BAA-8A18-2A24-6189E7E5B651}"/>
          </ac:spMkLst>
        </pc:spChg>
      </pc:sldChg>
      <pc:sldChg chg="modSp mod">
        <pc:chgData name="GAGNE Stéphane" userId="8e6efd38-b035-43b3-9657-b3556e3f1904" providerId="ADAL" clId="{7A664DF8-5AA6-4EA9-A95B-2216C6EBCB22}" dt="2023-06-20T16:56:49.126" v="4814" actId="20577"/>
        <pc:sldMkLst>
          <pc:docMk/>
          <pc:sldMk cId="2699347886" sldId="10425"/>
        </pc:sldMkLst>
        <pc:graphicFrameChg chg="mod">
          <ac:chgData name="GAGNE Stéphane" userId="8e6efd38-b035-43b3-9657-b3556e3f1904" providerId="ADAL" clId="{7A664DF8-5AA6-4EA9-A95B-2216C6EBCB22}" dt="2023-06-20T16:56:49.126" v="4814" actId="20577"/>
          <ac:graphicFrameMkLst>
            <pc:docMk/>
            <pc:sldMk cId="2699347886" sldId="10425"/>
            <ac:graphicFrameMk id="37" creationId="{D7691E53-C281-BF4B-B2F3-91133A115769}"/>
          </ac:graphicFrameMkLst>
        </pc:graphicFrameChg>
      </pc:sldChg>
      <pc:sldChg chg="del">
        <pc:chgData name="GAGNE Stéphane" userId="8e6efd38-b035-43b3-9657-b3556e3f1904" providerId="ADAL" clId="{7A664DF8-5AA6-4EA9-A95B-2216C6EBCB22}" dt="2023-06-20T14:39:38.157" v="1217" actId="2696"/>
        <pc:sldMkLst>
          <pc:docMk/>
          <pc:sldMk cId="1158050587" sldId="10428"/>
        </pc:sldMkLst>
      </pc:sldChg>
      <pc:sldChg chg="modSp add mod">
        <pc:chgData name="GAGNE Stéphane" userId="8e6efd38-b035-43b3-9657-b3556e3f1904" providerId="ADAL" clId="{7A664DF8-5AA6-4EA9-A95B-2216C6EBCB22}" dt="2023-06-20T16:49:20.536" v="4617" actId="20577"/>
        <pc:sldMkLst>
          <pc:docMk/>
          <pc:sldMk cId="3297548187" sldId="10428"/>
        </pc:sldMkLst>
        <pc:spChg chg="mod">
          <ac:chgData name="GAGNE Stéphane" userId="8e6efd38-b035-43b3-9657-b3556e3f1904" providerId="ADAL" clId="{7A664DF8-5AA6-4EA9-A95B-2216C6EBCB22}" dt="2023-06-20T16:49:20.536" v="4617" actId="20577"/>
          <ac:spMkLst>
            <pc:docMk/>
            <pc:sldMk cId="3297548187" sldId="10428"/>
            <ac:spMk id="12" creationId="{E2ADB5CE-0798-C038-4B70-BBA37552438E}"/>
          </ac:spMkLst>
        </pc:spChg>
      </pc:sldChg>
      <pc:sldChg chg="modSp add mod">
        <pc:chgData name="GAGNE Stéphane" userId="8e6efd38-b035-43b3-9657-b3556e3f1904" providerId="ADAL" clId="{7A664DF8-5AA6-4EA9-A95B-2216C6EBCB22}" dt="2023-06-20T16:25:33.323" v="4061" actId="6549"/>
        <pc:sldMkLst>
          <pc:docMk/>
          <pc:sldMk cId="1015831337" sldId="10429"/>
        </pc:sldMkLst>
        <pc:spChg chg="mod">
          <ac:chgData name="GAGNE Stéphane" userId="8e6efd38-b035-43b3-9657-b3556e3f1904" providerId="ADAL" clId="{7A664DF8-5AA6-4EA9-A95B-2216C6EBCB22}" dt="2023-06-20T16:25:33.323" v="4061" actId="6549"/>
          <ac:spMkLst>
            <pc:docMk/>
            <pc:sldMk cId="1015831337" sldId="10429"/>
            <ac:spMk id="12" creationId="{E2ADB5CE-0798-C038-4B70-BBA37552438E}"/>
          </ac:spMkLst>
        </pc:spChg>
      </pc:sldChg>
      <pc:sldChg chg="del">
        <pc:chgData name="GAGNE Stéphane" userId="8e6efd38-b035-43b3-9657-b3556e3f1904" providerId="ADAL" clId="{7A664DF8-5AA6-4EA9-A95B-2216C6EBCB22}" dt="2023-06-20T16:25:24.907" v="4041" actId="2696"/>
        <pc:sldMkLst>
          <pc:docMk/>
          <pc:sldMk cId="1776575671" sldId="10429"/>
        </pc:sldMkLst>
      </pc:sldChg>
      <pc:sldChg chg="del">
        <pc:chgData name="GAGNE Stéphane" userId="8e6efd38-b035-43b3-9657-b3556e3f1904" providerId="ADAL" clId="{7A664DF8-5AA6-4EA9-A95B-2216C6EBCB22}" dt="2023-06-20T16:25:46.619" v="4062" actId="47"/>
        <pc:sldMkLst>
          <pc:docMk/>
          <pc:sldMk cId="2216929521" sldId="10430"/>
        </pc:sldMkLst>
      </pc:sldChg>
      <pc:sldChg chg="modSp add del mod">
        <pc:chgData name="GAGNE Stéphane" userId="8e6efd38-b035-43b3-9657-b3556e3f1904" providerId="ADAL" clId="{7A664DF8-5AA6-4EA9-A95B-2216C6EBCB22}" dt="2023-06-20T17:01:08.285" v="4834" actId="47"/>
        <pc:sldMkLst>
          <pc:docMk/>
          <pc:sldMk cId="2660304485" sldId="10431"/>
        </pc:sldMkLst>
        <pc:spChg chg="mod">
          <ac:chgData name="GAGNE Stéphane" userId="8e6efd38-b035-43b3-9657-b3556e3f1904" providerId="ADAL" clId="{7A664DF8-5AA6-4EA9-A95B-2216C6EBCB22}" dt="2023-06-20T13:53:27.710" v="328" actId="20577"/>
          <ac:spMkLst>
            <pc:docMk/>
            <pc:sldMk cId="2660304485" sldId="10431"/>
            <ac:spMk id="3" creationId="{EE808755-07E6-1861-AA13-F5256FBC3B5A}"/>
          </ac:spMkLst>
        </pc:spChg>
      </pc:sldChg>
      <pc:sldChg chg="add del">
        <pc:chgData name="GAGNE Stéphane" userId="8e6efd38-b035-43b3-9657-b3556e3f1904" providerId="ADAL" clId="{7A664DF8-5AA6-4EA9-A95B-2216C6EBCB22}" dt="2023-06-20T17:01:14.188" v="4835" actId="47"/>
        <pc:sldMkLst>
          <pc:docMk/>
          <pc:sldMk cId="2026738198" sldId="10432"/>
        </pc:sldMkLst>
      </pc:sldChg>
      <pc:sldChg chg="modSp add mod">
        <pc:chgData name="GAGNE Stéphane" userId="8e6efd38-b035-43b3-9657-b3556e3f1904" providerId="ADAL" clId="{7A664DF8-5AA6-4EA9-A95B-2216C6EBCB22}" dt="2023-06-20T16:48:37.064" v="4605" actId="255"/>
        <pc:sldMkLst>
          <pc:docMk/>
          <pc:sldMk cId="1205748506" sldId="10433"/>
        </pc:sldMkLst>
        <pc:spChg chg="mod">
          <ac:chgData name="GAGNE Stéphane" userId="8e6efd38-b035-43b3-9657-b3556e3f1904" providerId="ADAL" clId="{7A664DF8-5AA6-4EA9-A95B-2216C6EBCB22}" dt="2023-06-20T16:47:16.507" v="4603" actId="20577"/>
          <ac:spMkLst>
            <pc:docMk/>
            <pc:sldMk cId="1205748506" sldId="10433"/>
            <ac:spMk id="34" creationId="{AD3A8D1D-519F-A126-5E07-BDCE44ED6D55}"/>
          </ac:spMkLst>
        </pc:spChg>
        <pc:graphicFrameChg chg="modGraphic">
          <ac:chgData name="GAGNE Stéphane" userId="8e6efd38-b035-43b3-9657-b3556e3f1904" providerId="ADAL" clId="{7A664DF8-5AA6-4EA9-A95B-2216C6EBCB22}" dt="2023-06-20T16:48:37.064" v="4605" actId="255"/>
          <ac:graphicFrameMkLst>
            <pc:docMk/>
            <pc:sldMk cId="1205748506" sldId="10433"/>
            <ac:graphicFrameMk id="8" creationId="{FF9B7235-AE57-320D-F7E3-9499E438CFCE}"/>
          </ac:graphicFrameMkLst>
        </pc:graphicFrameChg>
      </pc:sldChg>
      <pc:sldChg chg="delSp modSp add del mod">
        <pc:chgData name="GAGNE Stéphane" userId="8e6efd38-b035-43b3-9657-b3556e3f1904" providerId="ADAL" clId="{7A664DF8-5AA6-4EA9-A95B-2216C6EBCB22}" dt="2023-06-20T14:07:17.356" v="944" actId="2696"/>
        <pc:sldMkLst>
          <pc:docMk/>
          <pc:sldMk cId="2652219791" sldId="10433"/>
        </pc:sldMkLst>
        <pc:spChg chg="mod">
          <ac:chgData name="GAGNE Stéphane" userId="8e6efd38-b035-43b3-9657-b3556e3f1904" providerId="ADAL" clId="{7A664DF8-5AA6-4EA9-A95B-2216C6EBCB22}" dt="2023-06-20T13:55:10.986" v="353" actId="6549"/>
          <ac:spMkLst>
            <pc:docMk/>
            <pc:sldMk cId="2652219791" sldId="10433"/>
            <ac:spMk id="3" creationId="{EE808755-07E6-1861-AA13-F5256FBC3B5A}"/>
          </ac:spMkLst>
        </pc:spChg>
        <pc:spChg chg="del">
          <ac:chgData name="GAGNE Stéphane" userId="8e6efd38-b035-43b3-9657-b3556e3f1904" providerId="ADAL" clId="{7A664DF8-5AA6-4EA9-A95B-2216C6EBCB22}" dt="2023-06-20T14:03:12.583" v="758" actId="478"/>
          <ac:spMkLst>
            <pc:docMk/>
            <pc:sldMk cId="2652219791" sldId="10433"/>
            <ac:spMk id="6" creationId="{290BCABF-DDB4-722B-FCAC-E908B5AD3FC1}"/>
          </ac:spMkLst>
        </pc:spChg>
        <pc:spChg chg="mod">
          <ac:chgData name="GAGNE Stéphane" userId="8e6efd38-b035-43b3-9657-b3556e3f1904" providerId="ADAL" clId="{7A664DF8-5AA6-4EA9-A95B-2216C6EBCB22}" dt="2023-06-20T14:05:48.631" v="861" actId="6549"/>
          <ac:spMkLst>
            <pc:docMk/>
            <pc:sldMk cId="2652219791" sldId="10433"/>
            <ac:spMk id="34" creationId="{AD3A8D1D-519F-A126-5E07-BDCE44ED6D55}"/>
          </ac:spMkLst>
        </pc:spChg>
        <pc:graphicFrameChg chg="mod modGraphic">
          <ac:chgData name="GAGNE Stéphane" userId="8e6efd38-b035-43b3-9657-b3556e3f1904" providerId="ADAL" clId="{7A664DF8-5AA6-4EA9-A95B-2216C6EBCB22}" dt="2023-06-20T14:05:33.465" v="847" actId="14100"/>
          <ac:graphicFrameMkLst>
            <pc:docMk/>
            <pc:sldMk cId="2652219791" sldId="10433"/>
            <ac:graphicFrameMk id="8" creationId="{FF9B7235-AE57-320D-F7E3-9499E438CFCE}"/>
          </ac:graphicFrameMkLst>
        </pc:graphicFrameChg>
      </pc:sldChg>
      <pc:sldChg chg="modSp add del mod">
        <pc:chgData name="GAGNE Stéphane" userId="8e6efd38-b035-43b3-9657-b3556e3f1904" providerId="ADAL" clId="{7A664DF8-5AA6-4EA9-A95B-2216C6EBCB22}" dt="2023-06-20T14:07:22.538" v="946" actId="2696"/>
        <pc:sldMkLst>
          <pc:docMk/>
          <pc:sldMk cId="1133565769" sldId="10434"/>
        </pc:sldMkLst>
        <pc:spChg chg="mod">
          <ac:chgData name="GAGNE Stéphane" userId="8e6efd38-b035-43b3-9657-b3556e3f1904" providerId="ADAL" clId="{7A664DF8-5AA6-4EA9-A95B-2216C6EBCB22}" dt="2023-06-20T14:06:32.892" v="887" actId="14100"/>
          <ac:spMkLst>
            <pc:docMk/>
            <pc:sldMk cId="1133565769" sldId="10434"/>
            <ac:spMk id="2" creationId="{4DA6D43E-23B9-500E-A32E-2C84FC3F8C59}"/>
          </ac:spMkLst>
        </pc:spChg>
        <pc:spChg chg="mod">
          <ac:chgData name="GAGNE Stéphane" userId="8e6efd38-b035-43b3-9657-b3556e3f1904" providerId="ADAL" clId="{7A664DF8-5AA6-4EA9-A95B-2216C6EBCB22}" dt="2023-06-20T14:07:05.284" v="943" actId="1076"/>
          <ac:spMkLst>
            <pc:docMk/>
            <pc:sldMk cId="1133565769" sldId="10434"/>
            <ac:spMk id="34" creationId="{AD3A8D1D-519F-A126-5E07-BDCE44ED6D55}"/>
          </ac:spMkLst>
        </pc:spChg>
      </pc:sldChg>
      <pc:sldChg chg="addSp delSp modSp add mod">
        <pc:chgData name="GAGNE Stéphane" userId="8e6efd38-b035-43b3-9657-b3556e3f1904" providerId="ADAL" clId="{7A664DF8-5AA6-4EA9-A95B-2216C6EBCB22}" dt="2023-06-20T14:39:13.338" v="1216"/>
        <pc:sldMkLst>
          <pc:docMk/>
          <pc:sldMk cId="2069524839" sldId="10434"/>
        </pc:sldMkLst>
        <pc:spChg chg="mod">
          <ac:chgData name="GAGNE Stéphane" userId="8e6efd38-b035-43b3-9657-b3556e3f1904" providerId="ADAL" clId="{7A664DF8-5AA6-4EA9-A95B-2216C6EBCB22}" dt="2023-06-20T14:11:23.398" v="965" actId="14100"/>
          <ac:spMkLst>
            <pc:docMk/>
            <pc:sldMk cId="2069524839" sldId="10434"/>
            <ac:spMk id="2" creationId="{4DA6D43E-23B9-500E-A32E-2C84FC3F8C59}"/>
          </ac:spMkLst>
        </pc:spChg>
        <pc:spChg chg="mod">
          <ac:chgData name="GAGNE Stéphane" userId="8e6efd38-b035-43b3-9657-b3556e3f1904" providerId="ADAL" clId="{7A664DF8-5AA6-4EA9-A95B-2216C6EBCB22}" dt="2023-06-20T14:12:11.351" v="1066" actId="313"/>
          <ac:spMkLst>
            <pc:docMk/>
            <pc:sldMk cId="2069524839" sldId="10434"/>
            <ac:spMk id="34" creationId="{AD3A8D1D-519F-A126-5E07-BDCE44ED6D55}"/>
          </ac:spMkLst>
        </pc:spChg>
        <pc:graphicFrameChg chg="add del mod">
          <ac:chgData name="GAGNE Stéphane" userId="8e6efd38-b035-43b3-9657-b3556e3f1904" providerId="ADAL" clId="{7A664DF8-5AA6-4EA9-A95B-2216C6EBCB22}" dt="2023-06-20T14:14:19.967" v="1070"/>
          <ac:graphicFrameMkLst>
            <pc:docMk/>
            <pc:sldMk cId="2069524839" sldId="10434"/>
            <ac:graphicFrameMk id="3" creationId="{68E6E6E8-C9EA-156A-A345-45E8E043D3A2}"/>
          </ac:graphicFrameMkLst>
        </pc:graphicFrameChg>
        <pc:graphicFrameChg chg="mod">
          <ac:chgData name="GAGNE Stéphane" userId="8e6efd38-b035-43b3-9657-b3556e3f1904" providerId="ADAL" clId="{7A664DF8-5AA6-4EA9-A95B-2216C6EBCB22}" dt="2023-06-20T14:39:13.338" v="1216"/>
          <ac:graphicFrameMkLst>
            <pc:docMk/>
            <pc:sldMk cId="2069524839" sldId="10434"/>
            <ac:graphicFrameMk id="37" creationId="{D7691E53-C281-BF4B-B2F3-91133A115769}"/>
          </ac:graphicFrameMkLst>
        </pc:graphicFrameChg>
      </pc:sldChg>
      <pc:sldChg chg="addSp delSp modSp add mod">
        <pc:chgData name="GAGNE Stéphane" userId="8e6efd38-b035-43b3-9657-b3556e3f1904" providerId="ADAL" clId="{7A664DF8-5AA6-4EA9-A95B-2216C6EBCB22}" dt="2023-06-30T13:18:46.094" v="4949" actId="6549"/>
        <pc:sldMkLst>
          <pc:docMk/>
          <pc:sldMk cId="4294413978" sldId="10435"/>
        </pc:sldMkLst>
        <pc:spChg chg="mod">
          <ac:chgData name="GAGNE Stéphane" userId="8e6efd38-b035-43b3-9657-b3556e3f1904" providerId="ADAL" clId="{7A664DF8-5AA6-4EA9-A95B-2216C6EBCB22}" dt="2023-06-30T13:18:46.094" v="4949" actId="6549"/>
          <ac:spMkLst>
            <pc:docMk/>
            <pc:sldMk cId="4294413978" sldId="10435"/>
            <ac:spMk id="33" creationId="{5BF3F9B4-DC96-0BFC-7823-889BF6FF1488}"/>
          </ac:spMkLst>
        </pc:spChg>
        <pc:graphicFrameChg chg="add del mod">
          <ac:chgData name="GAGNE Stéphane" userId="8e6efd38-b035-43b3-9657-b3556e3f1904" providerId="ADAL" clId="{7A664DF8-5AA6-4EA9-A95B-2216C6EBCB22}" dt="2023-06-20T15:13:41.605" v="1996"/>
          <ac:graphicFrameMkLst>
            <pc:docMk/>
            <pc:sldMk cId="4294413978" sldId="10435"/>
            <ac:graphicFrameMk id="2" creationId="{AE96E833-B2DE-A844-2242-56ED121CADB3}"/>
          </ac:graphicFrameMkLst>
        </pc:graphicFrameChg>
        <pc:graphicFrameChg chg="mod">
          <ac:chgData name="GAGNE Stéphane" userId="8e6efd38-b035-43b3-9657-b3556e3f1904" providerId="ADAL" clId="{7A664DF8-5AA6-4EA9-A95B-2216C6EBCB22}" dt="2023-06-20T16:55:15.309" v="4791"/>
          <ac:graphicFrameMkLst>
            <pc:docMk/>
            <pc:sldMk cId="4294413978" sldId="10435"/>
            <ac:graphicFrameMk id="37" creationId="{D7691E53-C281-BF4B-B2F3-91133A115769}"/>
          </ac:graphicFrameMkLst>
        </pc:graphicFrameChg>
      </pc:sldChg>
      <pc:sldChg chg="addSp delSp modSp mod">
        <pc:chgData name="GAGNE Stéphane" userId="8e6efd38-b035-43b3-9657-b3556e3f1904" providerId="ADAL" clId="{7A664DF8-5AA6-4EA9-A95B-2216C6EBCB22}" dt="2023-06-20T17:03:07.406" v="4863" actId="14734"/>
        <pc:sldMkLst>
          <pc:docMk/>
          <pc:sldMk cId="3522135093" sldId="10436"/>
        </pc:sldMkLst>
        <pc:spChg chg="mod">
          <ac:chgData name="GAGNE Stéphane" userId="8e6efd38-b035-43b3-9657-b3556e3f1904" providerId="ADAL" clId="{7A664DF8-5AA6-4EA9-A95B-2216C6EBCB22}" dt="2023-06-20T16:58:59.430" v="4819" actId="1076"/>
          <ac:spMkLst>
            <pc:docMk/>
            <pc:sldMk cId="3522135093" sldId="10436"/>
            <ac:spMk id="3" creationId="{EE808755-07E6-1861-AA13-F5256FBC3B5A}"/>
          </ac:spMkLst>
        </pc:spChg>
        <pc:spChg chg="add del mod">
          <ac:chgData name="GAGNE Stéphane" userId="8e6efd38-b035-43b3-9657-b3556e3f1904" providerId="ADAL" clId="{7A664DF8-5AA6-4EA9-A95B-2216C6EBCB22}" dt="2023-06-20T15:19:21.460" v="2153" actId="478"/>
          <ac:spMkLst>
            <pc:docMk/>
            <pc:sldMk cId="3522135093" sldId="10436"/>
            <ac:spMk id="4" creationId="{E222DF05-EA58-5390-B391-23CC3474D91B}"/>
          </ac:spMkLst>
        </pc:spChg>
        <pc:spChg chg="del mod">
          <ac:chgData name="GAGNE Stéphane" userId="8e6efd38-b035-43b3-9657-b3556e3f1904" providerId="ADAL" clId="{7A664DF8-5AA6-4EA9-A95B-2216C6EBCB22}" dt="2023-06-20T15:36:37.380" v="2683" actId="478"/>
          <ac:spMkLst>
            <pc:docMk/>
            <pc:sldMk cId="3522135093" sldId="10436"/>
            <ac:spMk id="6" creationId="{290BCABF-DDB4-722B-FCAC-E908B5AD3FC1}"/>
          </ac:spMkLst>
        </pc:spChg>
        <pc:spChg chg="del">
          <ac:chgData name="GAGNE Stéphane" userId="8e6efd38-b035-43b3-9657-b3556e3f1904" providerId="ADAL" clId="{7A664DF8-5AA6-4EA9-A95B-2216C6EBCB22}" dt="2023-06-20T15:19:12.569" v="2152" actId="478"/>
          <ac:spMkLst>
            <pc:docMk/>
            <pc:sldMk cId="3522135093" sldId="10436"/>
            <ac:spMk id="34" creationId="{AD3A8D1D-519F-A126-5E07-BDCE44ED6D55}"/>
          </ac:spMkLst>
        </pc:spChg>
        <pc:graphicFrameChg chg="add del mod">
          <ac:chgData name="GAGNE Stéphane" userId="8e6efd38-b035-43b3-9657-b3556e3f1904" providerId="ADAL" clId="{7A664DF8-5AA6-4EA9-A95B-2216C6EBCB22}" dt="2023-06-20T15:21:34.487" v="2214" actId="478"/>
          <ac:graphicFrameMkLst>
            <pc:docMk/>
            <pc:sldMk cId="3522135093" sldId="10436"/>
            <ac:graphicFrameMk id="5" creationId="{C3A9D96A-C2C5-FEB0-9319-A5819F3F0C44}"/>
          </ac:graphicFrameMkLst>
        </pc:graphicFrameChg>
        <pc:graphicFrameChg chg="mod modGraphic">
          <ac:chgData name="GAGNE Stéphane" userId="8e6efd38-b035-43b3-9657-b3556e3f1904" providerId="ADAL" clId="{7A664DF8-5AA6-4EA9-A95B-2216C6EBCB22}" dt="2023-06-20T17:03:07.406" v="4863" actId="14734"/>
          <ac:graphicFrameMkLst>
            <pc:docMk/>
            <pc:sldMk cId="3522135093" sldId="10436"/>
            <ac:graphicFrameMk id="8" creationId="{FF9B7235-AE57-320D-F7E3-9499E438CFCE}"/>
          </ac:graphicFrameMkLst>
        </pc:graphicFrameChg>
      </pc:sldChg>
      <pc:sldChg chg="addSp modSp add del">
        <pc:chgData name="GAGNE Stéphane" userId="8e6efd38-b035-43b3-9657-b3556e3f1904" providerId="ADAL" clId="{7A664DF8-5AA6-4EA9-A95B-2216C6EBCB22}" dt="2023-06-20T14:55:33.596" v="1569" actId="47"/>
        <pc:sldMkLst>
          <pc:docMk/>
          <pc:sldMk cId="3598037315" sldId="10436"/>
        </pc:sldMkLst>
        <pc:graphicFrameChg chg="topLvl modGraphic">
          <ac:chgData name="GAGNE Stéphane" userId="8e6efd38-b035-43b3-9657-b3556e3f1904" providerId="ADAL" clId="{7A664DF8-5AA6-4EA9-A95B-2216C6EBCB22}" dt="2023-06-20T14:50:18.630" v="1416"/>
          <ac:graphicFrameMkLst>
            <pc:docMk/>
            <pc:sldMk cId="3598037315" sldId="10436"/>
            <ac:graphicFrameMk id="37" creationId="{D7691E53-C281-BF4B-B2F3-91133A115769}"/>
          </ac:graphicFrameMkLst>
        </pc:graphicFrameChg>
      </pc:sldChg>
      <pc:sldChg chg="addSp delSp modSp add mod">
        <pc:chgData name="GAGNE Stéphane" userId="8e6efd38-b035-43b3-9657-b3556e3f1904" providerId="ADAL" clId="{7A664DF8-5AA6-4EA9-A95B-2216C6EBCB22}" dt="2023-06-20T17:03:18.407" v="4865" actId="6549"/>
        <pc:sldMkLst>
          <pc:docMk/>
          <pc:sldMk cId="369256204" sldId="10437"/>
        </pc:sldMkLst>
        <pc:spChg chg="mod">
          <ac:chgData name="GAGNE Stéphane" userId="8e6efd38-b035-43b3-9657-b3556e3f1904" providerId="ADAL" clId="{7A664DF8-5AA6-4EA9-A95B-2216C6EBCB22}" dt="2023-06-20T17:00:49.766" v="4832" actId="1076"/>
          <ac:spMkLst>
            <pc:docMk/>
            <pc:sldMk cId="369256204" sldId="10437"/>
            <ac:spMk id="3" creationId="{EE808755-07E6-1861-AA13-F5256FBC3B5A}"/>
          </ac:spMkLst>
        </pc:spChg>
        <pc:spChg chg="del">
          <ac:chgData name="GAGNE Stéphane" userId="8e6efd38-b035-43b3-9657-b3556e3f1904" providerId="ADAL" clId="{7A664DF8-5AA6-4EA9-A95B-2216C6EBCB22}" dt="2023-06-20T16:10:14.200" v="3546" actId="478"/>
          <ac:spMkLst>
            <pc:docMk/>
            <pc:sldMk cId="369256204" sldId="10437"/>
            <ac:spMk id="6" creationId="{290BCABF-DDB4-722B-FCAC-E908B5AD3FC1}"/>
          </ac:spMkLst>
        </pc:spChg>
        <pc:graphicFrameChg chg="add del">
          <ac:chgData name="GAGNE Stéphane" userId="8e6efd38-b035-43b3-9657-b3556e3f1904" providerId="ADAL" clId="{7A664DF8-5AA6-4EA9-A95B-2216C6EBCB22}" dt="2023-06-20T16:11:01.202" v="3591"/>
          <ac:graphicFrameMkLst>
            <pc:docMk/>
            <pc:sldMk cId="369256204" sldId="10437"/>
            <ac:graphicFrameMk id="2" creationId="{9D3E4E04-F634-3603-72B3-1639905572FA}"/>
          </ac:graphicFrameMkLst>
        </pc:graphicFrameChg>
        <pc:graphicFrameChg chg="del">
          <ac:chgData name="GAGNE Stéphane" userId="8e6efd38-b035-43b3-9657-b3556e3f1904" providerId="ADAL" clId="{7A664DF8-5AA6-4EA9-A95B-2216C6EBCB22}" dt="2023-06-20T15:21:43.107" v="2215" actId="478"/>
          <ac:graphicFrameMkLst>
            <pc:docMk/>
            <pc:sldMk cId="369256204" sldId="10437"/>
            <ac:graphicFrameMk id="5" creationId="{C3A9D96A-C2C5-FEB0-9319-A5819F3F0C44}"/>
          </ac:graphicFrameMkLst>
        </pc:graphicFrameChg>
        <pc:graphicFrameChg chg="mod modGraphic">
          <ac:chgData name="GAGNE Stéphane" userId="8e6efd38-b035-43b3-9657-b3556e3f1904" providerId="ADAL" clId="{7A664DF8-5AA6-4EA9-A95B-2216C6EBCB22}" dt="2023-06-20T17:03:18.407" v="4865" actId="6549"/>
          <ac:graphicFrameMkLst>
            <pc:docMk/>
            <pc:sldMk cId="369256204" sldId="10437"/>
            <ac:graphicFrameMk id="8" creationId="{FF9B7235-AE57-320D-F7E3-9499E438CFCE}"/>
          </ac:graphicFrameMkLst>
        </pc:graphicFrameChg>
      </pc:sldChg>
      <pc:sldMasterChg chg="delSldLayout">
        <pc:chgData name="GAGNE Stéphane" userId="8e6efd38-b035-43b3-9657-b3556e3f1904" providerId="ADAL" clId="{7A664DF8-5AA6-4EA9-A95B-2216C6EBCB22}" dt="2023-06-20T16:25:24.907" v="4041" actId="2696"/>
        <pc:sldMasterMkLst>
          <pc:docMk/>
          <pc:sldMasterMk cId="1921098878" sldId="2147483648"/>
        </pc:sldMasterMkLst>
        <pc:sldLayoutChg chg="del">
          <pc:chgData name="GAGNE Stéphane" userId="8e6efd38-b035-43b3-9657-b3556e3f1904" providerId="ADAL" clId="{7A664DF8-5AA6-4EA9-A95B-2216C6EBCB22}" dt="2023-06-20T16:25:24.907" v="4041" actId="2696"/>
          <pc:sldLayoutMkLst>
            <pc:docMk/>
            <pc:sldMasterMk cId="1921098878" sldId="2147483648"/>
            <pc:sldLayoutMk cId="1583001990" sldId="2147483683"/>
          </pc:sldLayoutMkLst>
        </pc:sldLayoutChg>
      </pc:sldMasterChg>
      <pc:sldMasterChg chg="del delSldLayout">
        <pc:chgData name="GAGNE Stéphane" userId="8e6efd38-b035-43b3-9657-b3556e3f1904" providerId="ADAL" clId="{7A664DF8-5AA6-4EA9-A95B-2216C6EBCB22}" dt="2023-06-20T14:55:21.791" v="1567" actId="2696"/>
        <pc:sldMasterMkLst>
          <pc:docMk/>
          <pc:sldMasterMk cId="3053912028" sldId="2147483684"/>
        </pc:sldMasterMkLst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1022997872" sldId="2147483685"/>
          </pc:sldLayoutMkLst>
        </pc:sldLayoutChg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1580628581" sldId="2147483686"/>
          </pc:sldLayoutMkLst>
        </pc:sldLayoutChg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3274672743" sldId="2147483687"/>
          </pc:sldLayoutMkLst>
        </pc:sldLayoutChg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4190772968" sldId="2147483688"/>
          </pc:sldLayoutMkLst>
        </pc:sldLayoutChg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2314775629" sldId="2147483689"/>
          </pc:sldLayoutMkLst>
        </pc:sldLayoutChg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346143636" sldId="2147483690"/>
          </pc:sldLayoutMkLst>
        </pc:sldLayoutChg>
        <pc:sldLayoutChg chg="del">
          <pc:chgData name="GAGNE Stéphane" userId="8e6efd38-b035-43b3-9657-b3556e3f1904" providerId="ADAL" clId="{7A664DF8-5AA6-4EA9-A95B-2216C6EBCB22}" dt="2023-06-20T14:55:21.791" v="1567" actId="2696"/>
          <pc:sldLayoutMkLst>
            <pc:docMk/>
            <pc:sldMasterMk cId="3053912028" sldId="2147483684"/>
            <pc:sldLayoutMk cId="3122304504" sldId="2147483691"/>
          </pc:sldLayoutMkLst>
        </pc:sldLayoutChg>
      </pc:sldMasterChg>
    </pc:docChg>
  </pc:docChgLst>
  <pc:docChgLst>
    <pc:chgData name="GAGNE Stéphane" userId="8e6efd38-b035-43b3-9657-b3556e3f1904" providerId="ADAL" clId="{EDCC57BC-D5F1-4DF0-B4C1-B0442ACC4D2B}"/>
    <pc:docChg chg="custSel addSld delSld modSld">
      <pc:chgData name="GAGNE Stéphane" userId="8e6efd38-b035-43b3-9657-b3556e3f1904" providerId="ADAL" clId="{EDCC57BC-D5F1-4DF0-B4C1-B0442ACC4D2B}" dt="2023-10-10T15:58:49.471" v="382" actId="47"/>
      <pc:docMkLst>
        <pc:docMk/>
      </pc:docMkLst>
      <pc:sldChg chg="addSp modSp mod">
        <pc:chgData name="GAGNE Stéphane" userId="8e6efd38-b035-43b3-9657-b3556e3f1904" providerId="ADAL" clId="{EDCC57BC-D5F1-4DF0-B4C1-B0442ACC4D2B}" dt="2023-10-10T15:57:10.328" v="381" actId="1076"/>
        <pc:sldMkLst>
          <pc:docMk/>
          <pc:sldMk cId="2970535432" sldId="986"/>
        </pc:sldMkLst>
        <pc:spChg chg="mod">
          <ac:chgData name="GAGNE Stéphane" userId="8e6efd38-b035-43b3-9657-b3556e3f1904" providerId="ADAL" clId="{EDCC57BC-D5F1-4DF0-B4C1-B0442ACC4D2B}" dt="2023-10-10T15:50:05.457" v="246" actId="1076"/>
          <ac:spMkLst>
            <pc:docMk/>
            <pc:sldMk cId="2970535432" sldId="986"/>
            <ac:spMk id="4" creationId="{D15F9C9D-5136-4F9F-95DA-5BF4DFBC7FBF}"/>
          </ac:spMkLst>
        </pc:spChg>
        <pc:spChg chg="mod">
          <ac:chgData name="GAGNE Stéphane" userId="8e6efd38-b035-43b3-9657-b3556e3f1904" providerId="ADAL" clId="{EDCC57BC-D5F1-4DF0-B4C1-B0442ACC4D2B}" dt="2023-10-10T15:49:41.083" v="244" actId="14100"/>
          <ac:spMkLst>
            <pc:docMk/>
            <pc:sldMk cId="2970535432" sldId="986"/>
            <ac:spMk id="10" creationId="{4DB4D6D9-44FA-43C8-9C88-10F92E659D38}"/>
          </ac:spMkLst>
        </pc:spChg>
        <pc:spChg chg="mod">
          <ac:chgData name="GAGNE Stéphane" userId="8e6efd38-b035-43b3-9657-b3556e3f1904" providerId="ADAL" clId="{EDCC57BC-D5F1-4DF0-B4C1-B0442ACC4D2B}" dt="2023-10-10T15:57:10.328" v="381" actId="1076"/>
          <ac:spMkLst>
            <pc:docMk/>
            <pc:sldMk cId="2970535432" sldId="986"/>
            <ac:spMk id="12" creationId="{E8F8111B-AC17-4FB0-816A-594158801187}"/>
          </ac:spMkLst>
        </pc:spChg>
        <pc:spChg chg="add mod">
          <ac:chgData name="GAGNE Stéphane" userId="8e6efd38-b035-43b3-9657-b3556e3f1904" providerId="ADAL" clId="{EDCC57BC-D5F1-4DF0-B4C1-B0442ACC4D2B}" dt="2023-10-10T15:56:46.280" v="380" actId="6549"/>
          <ac:spMkLst>
            <pc:docMk/>
            <pc:sldMk cId="2970535432" sldId="986"/>
            <ac:spMk id="17" creationId="{59B68FE4-4782-5D6A-4903-A810597751F4}"/>
          </ac:spMkLst>
        </pc:spChg>
        <pc:picChg chg="mod">
          <ac:chgData name="GAGNE Stéphane" userId="8e6efd38-b035-43b3-9657-b3556e3f1904" providerId="ADAL" clId="{EDCC57BC-D5F1-4DF0-B4C1-B0442ACC4D2B}" dt="2023-10-10T15:49:46.633" v="245" actId="14100"/>
          <ac:picMkLst>
            <pc:docMk/>
            <pc:sldMk cId="2970535432" sldId="986"/>
            <ac:picMk id="3" creationId="{9EBD44C7-6BC8-4033-969F-2DA79188680D}"/>
          </ac:picMkLst>
        </pc:picChg>
      </pc:sldChg>
      <pc:sldChg chg="del">
        <pc:chgData name="GAGNE Stéphane" userId="8e6efd38-b035-43b3-9657-b3556e3f1904" providerId="ADAL" clId="{EDCC57BC-D5F1-4DF0-B4C1-B0442ACC4D2B}" dt="2023-10-10T15:58:49.471" v="382" actId="47"/>
        <pc:sldMkLst>
          <pc:docMk/>
          <pc:sldMk cId="3782615490" sldId="10424"/>
        </pc:sldMkLst>
      </pc:sldChg>
      <pc:sldChg chg="modSp mod">
        <pc:chgData name="GAGNE Stéphane" userId="8e6efd38-b035-43b3-9657-b3556e3f1904" providerId="ADAL" clId="{EDCC57BC-D5F1-4DF0-B4C1-B0442ACC4D2B}" dt="2023-10-09T15:16:56.126" v="137" actId="20577"/>
        <pc:sldMkLst>
          <pc:docMk/>
          <pc:sldMk cId="1205748506" sldId="10433"/>
        </pc:sldMkLst>
        <pc:graphicFrameChg chg="modGraphic">
          <ac:chgData name="GAGNE Stéphane" userId="8e6efd38-b035-43b3-9657-b3556e3f1904" providerId="ADAL" clId="{EDCC57BC-D5F1-4DF0-B4C1-B0442ACC4D2B}" dt="2023-10-09T15:16:56.126" v="137" actId="20577"/>
          <ac:graphicFrameMkLst>
            <pc:docMk/>
            <pc:sldMk cId="1205748506" sldId="10433"/>
            <ac:graphicFrameMk id="8" creationId="{FF9B7235-AE57-320D-F7E3-9499E438CFCE}"/>
          </ac:graphicFrameMkLst>
        </pc:graphicFrameChg>
      </pc:sldChg>
      <pc:sldChg chg="modSp mod">
        <pc:chgData name="GAGNE Stéphane" userId="8e6efd38-b035-43b3-9657-b3556e3f1904" providerId="ADAL" clId="{EDCC57BC-D5F1-4DF0-B4C1-B0442ACC4D2B}" dt="2023-10-10T13:51:57.526" v="239" actId="6549"/>
        <pc:sldMkLst>
          <pc:docMk/>
          <pc:sldMk cId="3522135093" sldId="10436"/>
        </pc:sldMkLst>
        <pc:graphicFrameChg chg="modGraphic">
          <ac:chgData name="GAGNE Stéphane" userId="8e6efd38-b035-43b3-9657-b3556e3f1904" providerId="ADAL" clId="{EDCC57BC-D5F1-4DF0-B4C1-B0442ACC4D2B}" dt="2023-10-10T13:51:57.526" v="239" actId="6549"/>
          <ac:graphicFrameMkLst>
            <pc:docMk/>
            <pc:sldMk cId="3522135093" sldId="10436"/>
            <ac:graphicFrameMk id="8" creationId="{FF9B7235-AE57-320D-F7E3-9499E438CFCE}"/>
          </ac:graphicFrameMkLst>
        </pc:graphicFrameChg>
      </pc:sldChg>
      <pc:sldChg chg="modSp mod">
        <pc:chgData name="GAGNE Stéphane" userId="8e6efd38-b035-43b3-9657-b3556e3f1904" providerId="ADAL" clId="{EDCC57BC-D5F1-4DF0-B4C1-B0442ACC4D2B}" dt="2023-10-10T13:46:58.193" v="145" actId="20577"/>
        <pc:sldMkLst>
          <pc:docMk/>
          <pc:sldMk cId="369256204" sldId="10437"/>
        </pc:sldMkLst>
        <pc:graphicFrameChg chg="modGraphic">
          <ac:chgData name="GAGNE Stéphane" userId="8e6efd38-b035-43b3-9657-b3556e3f1904" providerId="ADAL" clId="{EDCC57BC-D5F1-4DF0-B4C1-B0442ACC4D2B}" dt="2023-10-10T13:46:58.193" v="145" actId="20577"/>
          <ac:graphicFrameMkLst>
            <pc:docMk/>
            <pc:sldMk cId="369256204" sldId="10437"/>
            <ac:graphicFrameMk id="8" creationId="{FF9B7235-AE57-320D-F7E3-9499E438CFCE}"/>
          </ac:graphicFrameMkLst>
        </pc:graphicFrameChg>
      </pc:sldChg>
      <pc:sldChg chg="modSp add mod modNotesTx">
        <pc:chgData name="GAGNE Stéphane" userId="8e6efd38-b035-43b3-9657-b3556e3f1904" providerId="ADAL" clId="{EDCC57BC-D5F1-4DF0-B4C1-B0442ACC4D2B}" dt="2023-10-09T15:33:51.747" v="142" actId="6549"/>
        <pc:sldMkLst>
          <pc:docMk/>
          <pc:sldMk cId="4285280651" sldId="10441"/>
        </pc:sldMkLst>
        <pc:spChg chg="mod">
          <ac:chgData name="GAGNE Stéphane" userId="8e6efd38-b035-43b3-9657-b3556e3f1904" providerId="ADAL" clId="{EDCC57BC-D5F1-4DF0-B4C1-B0442ACC4D2B}" dt="2023-10-09T15:33:51.747" v="142" actId="6549"/>
          <ac:spMkLst>
            <pc:docMk/>
            <pc:sldMk cId="4285280651" sldId="10441"/>
            <ac:spMk id="6" creationId="{DEE3B879-C0B5-C9D2-9E89-B52F862AA7B3}"/>
          </ac:spMkLst>
        </pc:spChg>
        <pc:spChg chg="mod">
          <ac:chgData name="GAGNE Stéphane" userId="8e6efd38-b035-43b3-9657-b3556e3f1904" providerId="ADAL" clId="{EDCC57BC-D5F1-4DF0-B4C1-B0442ACC4D2B}" dt="2023-10-09T15:32:49.026" v="139" actId="6549"/>
          <ac:spMkLst>
            <pc:docMk/>
            <pc:sldMk cId="4285280651" sldId="10441"/>
            <ac:spMk id="11" creationId="{DFA13AE6-959E-5336-6DF0-F937CEB3156A}"/>
          </ac:spMkLst>
        </pc:spChg>
      </pc:sldChg>
    </pc:docChg>
  </pc:docChgLst>
  <pc:docChgLst>
    <pc:chgData name="GAGNE Stéphane" userId="8e6efd38-b035-43b3-9657-b3556e3f1904" providerId="ADAL" clId="{FC86E5F1-6682-4051-91A8-BFB4469CBFD4}"/>
    <pc:docChg chg="addSld delSld modSld">
      <pc:chgData name="GAGNE Stéphane" userId="8e6efd38-b035-43b3-9657-b3556e3f1904" providerId="ADAL" clId="{FC86E5F1-6682-4051-91A8-BFB4469CBFD4}" dt="2023-11-22T09:03:40.723" v="157" actId="20577"/>
      <pc:docMkLst>
        <pc:docMk/>
      </pc:docMkLst>
      <pc:sldChg chg="modNotesTx">
        <pc:chgData name="GAGNE Stéphane" userId="8e6efd38-b035-43b3-9657-b3556e3f1904" providerId="ADAL" clId="{FC86E5F1-6682-4051-91A8-BFB4469CBFD4}" dt="2023-11-22T09:03:40.723" v="157" actId="20577"/>
        <pc:sldMkLst>
          <pc:docMk/>
          <pc:sldMk cId="991549815" sldId="10280"/>
        </pc:sldMkLst>
      </pc:sldChg>
      <pc:sldChg chg="add">
        <pc:chgData name="GAGNE Stéphane" userId="8e6efd38-b035-43b3-9657-b3556e3f1904" providerId="ADAL" clId="{FC86E5F1-6682-4051-91A8-BFB4469CBFD4}" dt="2023-11-22T09:02:24.322" v="1"/>
        <pc:sldMkLst>
          <pc:docMk/>
          <pc:sldMk cId="3252641358" sldId="10288"/>
        </pc:sldMkLst>
      </pc:sldChg>
      <pc:sldChg chg="del">
        <pc:chgData name="GAGNE Stéphane" userId="8e6efd38-b035-43b3-9657-b3556e3f1904" providerId="ADAL" clId="{FC86E5F1-6682-4051-91A8-BFB4469CBFD4}" dt="2023-11-22T09:02:21.884" v="0" actId="2696"/>
        <pc:sldMkLst>
          <pc:docMk/>
          <pc:sldMk cId="3842194495" sldId="10288"/>
        </pc:sldMkLst>
      </pc:sldChg>
    </pc:docChg>
  </pc:docChgLst>
  <pc:docChgLst>
    <pc:chgData name="GAGNE Stéphane" userId="8e6efd38-b035-43b3-9657-b3556e3f1904" providerId="ADAL" clId="{3629B793-3E43-4DC1-8045-F0594B688383}"/>
    <pc:docChg chg="modSld">
      <pc:chgData name="GAGNE Stéphane" userId="8e6efd38-b035-43b3-9657-b3556e3f1904" providerId="ADAL" clId="{3629B793-3E43-4DC1-8045-F0594B688383}" dt="2023-10-04T09:58:20.143" v="36" actId="20577"/>
      <pc:docMkLst>
        <pc:docMk/>
      </pc:docMkLst>
      <pc:sldChg chg="modSp mod">
        <pc:chgData name="GAGNE Stéphane" userId="8e6efd38-b035-43b3-9657-b3556e3f1904" providerId="ADAL" clId="{3629B793-3E43-4DC1-8045-F0594B688383}" dt="2023-10-04T09:58:09.120" v="13" actId="6549"/>
        <pc:sldMkLst>
          <pc:docMk/>
          <pc:sldMk cId="3522135093" sldId="10436"/>
        </pc:sldMkLst>
        <pc:graphicFrameChg chg="modGraphic">
          <ac:chgData name="GAGNE Stéphane" userId="8e6efd38-b035-43b3-9657-b3556e3f1904" providerId="ADAL" clId="{3629B793-3E43-4DC1-8045-F0594B688383}" dt="2023-10-04T09:58:09.120" v="13" actId="6549"/>
          <ac:graphicFrameMkLst>
            <pc:docMk/>
            <pc:sldMk cId="3522135093" sldId="10436"/>
            <ac:graphicFrameMk id="8" creationId="{FF9B7235-AE57-320D-F7E3-9499E438CFCE}"/>
          </ac:graphicFrameMkLst>
        </pc:graphicFrameChg>
      </pc:sldChg>
      <pc:sldChg chg="modSp mod">
        <pc:chgData name="GAGNE Stéphane" userId="8e6efd38-b035-43b3-9657-b3556e3f1904" providerId="ADAL" clId="{3629B793-3E43-4DC1-8045-F0594B688383}" dt="2023-10-04T09:58:20.143" v="36" actId="20577"/>
        <pc:sldMkLst>
          <pc:docMk/>
          <pc:sldMk cId="369256204" sldId="10437"/>
        </pc:sldMkLst>
        <pc:graphicFrameChg chg="modGraphic">
          <ac:chgData name="GAGNE Stéphane" userId="8e6efd38-b035-43b3-9657-b3556e3f1904" providerId="ADAL" clId="{3629B793-3E43-4DC1-8045-F0594B688383}" dt="2023-10-04T09:58:20.143" v="36" actId="20577"/>
          <ac:graphicFrameMkLst>
            <pc:docMk/>
            <pc:sldMk cId="369256204" sldId="10437"/>
            <ac:graphicFrameMk id="8" creationId="{FF9B7235-AE57-320D-F7E3-9499E438CFCE}"/>
          </ac:graphicFrameMkLst>
        </pc:graphicFrameChg>
      </pc:sldChg>
    </pc:docChg>
  </pc:docChgLst>
  <pc:docChgLst>
    <pc:chgData name="Stéphane GAGNE" userId="8e6efd38-b035-43b3-9657-b3556e3f1904" providerId="ADAL" clId="{7A664DF8-5AA6-4EA9-A95B-2216C6EBCB22}"/>
    <pc:docChg chg="undo custSel addSld delSld modSld sldOrd delMainMaster">
      <pc:chgData name="Stéphane GAGNE" userId="8e6efd38-b035-43b3-9657-b3556e3f1904" providerId="ADAL" clId="{7A664DF8-5AA6-4EA9-A95B-2216C6EBCB22}" dt="2023-06-20T13:41:32.508" v="4071" actId="6549"/>
      <pc:docMkLst>
        <pc:docMk/>
      </pc:docMkLst>
      <pc:sldChg chg="modSp mod">
        <pc:chgData name="Stéphane GAGNE" userId="8e6efd38-b035-43b3-9657-b3556e3f1904" providerId="ADAL" clId="{7A664DF8-5AA6-4EA9-A95B-2216C6EBCB22}" dt="2023-06-20T13:27:40.590" v="3783" actId="1076"/>
        <pc:sldMkLst>
          <pc:docMk/>
          <pc:sldMk cId="2229691518" sldId="256"/>
        </pc:sldMkLst>
        <pc:spChg chg="mod">
          <ac:chgData name="Stéphane GAGNE" userId="8e6efd38-b035-43b3-9657-b3556e3f1904" providerId="ADAL" clId="{7A664DF8-5AA6-4EA9-A95B-2216C6EBCB22}" dt="2023-06-20T13:27:35.835" v="3782" actId="14100"/>
          <ac:spMkLst>
            <pc:docMk/>
            <pc:sldMk cId="2229691518" sldId="256"/>
            <ac:spMk id="2" creationId="{E4B79D8E-C2C9-4716-5EBA-26C3F8C26DB6}"/>
          </ac:spMkLst>
        </pc:spChg>
        <pc:spChg chg="mod">
          <ac:chgData name="Stéphane GAGNE" userId="8e6efd38-b035-43b3-9657-b3556e3f1904" providerId="ADAL" clId="{7A664DF8-5AA6-4EA9-A95B-2216C6EBCB22}" dt="2023-06-20T13:27:40.590" v="3783" actId="1076"/>
          <ac:spMkLst>
            <pc:docMk/>
            <pc:sldMk cId="2229691518" sldId="256"/>
            <ac:spMk id="3" creationId="{49F6469D-1369-084C-9F80-837856FE1C6B}"/>
          </ac:spMkLst>
        </pc:spChg>
      </pc:sldChg>
      <pc:sldChg chg="modSp mod">
        <pc:chgData name="Stéphane GAGNE" userId="8e6efd38-b035-43b3-9657-b3556e3f1904" providerId="ADAL" clId="{7A664DF8-5AA6-4EA9-A95B-2216C6EBCB22}" dt="2023-06-20T13:25:37.333" v="3714" actId="6549"/>
        <pc:sldMkLst>
          <pc:docMk/>
          <pc:sldMk cId="1350978697" sldId="257"/>
        </pc:sldMkLst>
        <pc:spChg chg="mod">
          <ac:chgData name="Stéphane GAGNE" userId="8e6efd38-b035-43b3-9657-b3556e3f1904" providerId="ADAL" clId="{7A664DF8-5AA6-4EA9-A95B-2216C6EBCB22}" dt="2023-06-20T13:25:37.333" v="3714" actId="6549"/>
          <ac:spMkLst>
            <pc:docMk/>
            <pc:sldMk cId="1350978697" sldId="257"/>
            <ac:spMk id="7" creationId="{DAD7E30D-67E7-86E8-C824-48E261052292}"/>
          </ac:spMkLst>
        </pc:spChg>
      </pc:sldChg>
      <pc:sldChg chg="del">
        <pc:chgData name="Stéphane GAGNE" userId="8e6efd38-b035-43b3-9657-b3556e3f1904" providerId="ADAL" clId="{7A664DF8-5AA6-4EA9-A95B-2216C6EBCB22}" dt="2023-06-20T13:14:58.188" v="3195" actId="47"/>
        <pc:sldMkLst>
          <pc:docMk/>
          <pc:sldMk cId="3432123118" sldId="258"/>
        </pc:sldMkLst>
      </pc:sldChg>
      <pc:sldChg chg="del">
        <pc:chgData name="Stéphane GAGNE" userId="8e6efd38-b035-43b3-9657-b3556e3f1904" providerId="ADAL" clId="{7A664DF8-5AA6-4EA9-A95B-2216C6EBCB22}" dt="2023-06-20T13:15:00.651" v="3196" actId="47"/>
        <pc:sldMkLst>
          <pc:docMk/>
          <pc:sldMk cId="1982646986" sldId="259"/>
        </pc:sldMkLst>
      </pc:sldChg>
      <pc:sldChg chg="modSp mod">
        <pc:chgData name="Stéphane GAGNE" userId="8e6efd38-b035-43b3-9657-b3556e3f1904" providerId="ADAL" clId="{7A664DF8-5AA6-4EA9-A95B-2216C6EBCB22}" dt="2023-06-20T13:32:19.501" v="3843" actId="255"/>
        <pc:sldMkLst>
          <pc:docMk/>
          <pc:sldMk cId="3646803924" sldId="260"/>
        </pc:sldMkLst>
        <pc:spChg chg="mod">
          <ac:chgData name="Stéphane GAGNE" userId="8e6efd38-b035-43b3-9657-b3556e3f1904" providerId="ADAL" clId="{7A664DF8-5AA6-4EA9-A95B-2216C6EBCB22}" dt="2023-06-20T13:32:19.501" v="3843" actId="255"/>
          <ac:spMkLst>
            <pc:docMk/>
            <pc:sldMk cId="3646803924" sldId="260"/>
            <ac:spMk id="12" creationId="{E2ADB5CE-0798-C038-4B70-BBA37552438E}"/>
          </ac:spMkLst>
        </pc:spChg>
      </pc:sldChg>
      <pc:sldChg chg="modSp add mod">
        <pc:chgData name="Stéphane GAGNE" userId="8e6efd38-b035-43b3-9657-b3556e3f1904" providerId="ADAL" clId="{7A664DF8-5AA6-4EA9-A95B-2216C6EBCB22}" dt="2023-06-20T13:39:35.202" v="3941" actId="6549"/>
        <pc:sldMkLst>
          <pc:docMk/>
          <pc:sldMk cId="259614683" sldId="279"/>
        </pc:sldMkLst>
        <pc:spChg chg="mod">
          <ac:chgData name="Stéphane GAGNE" userId="8e6efd38-b035-43b3-9657-b3556e3f1904" providerId="ADAL" clId="{7A664DF8-5AA6-4EA9-A95B-2216C6EBCB22}" dt="2023-06-20T13:39:35.202" v="3941" actId="6549"/>
          <ac:spMkLst>
            <pc:docMk/>
            <pc:sldMk cId="259614683" sldId="279"/>
            <ac:spMk id="34" creationId="{AD3A8D1D-519F-A126-5E07-BDCE44ED6D55}"/>
          </ac:spMkLst>
        </pc:spChg>
        <pc:graphicFrameChg chg="mod">
          <ac:chgData name="Stéphane GAGNE" userId="8e6efd38-b035-43b3-9657-b3556e3f1904" providerId="ADAL" clId="{7A664DF8-5AA6-4EA9-A95B-2216C6EBCB22}" dt="2023-06-20T13:39:15.412" v="3940"/>
          <ac:graphicFrameMkLst>
            <pc:docMk/>
            <pc:sldMk cId="259614683" sldId="279"/>
            <ac:graphicFrameMk id="37" creationId="{D7691E53-C281-BF4B-B2F3-91133A115769}"/>
          </ac:graphicFrameMkLst>
        </pc:graphicFrameChg>
      </pc:sldChg>
      <pc:sldChg chg="modSp del mod">
        <pc:chgData name="Stéphane GAGNE" userId="8e6efd38-b035-43b3-9657-b3556e3f1904" providerId="ADAL" clId="{7A664DF8-5AA6-4EA9-A95B-2216C6EBCB22}" dt="2023-06-20T13:14:05.657" v="3193" actId="2696"/>
        <pc:sldMkLst>
          <pc:docMk/>
          <pc:sldMk cId="3888691190" sldId="279"/>
        </pc:sldMkLst>
        <pc:spChg chg="mod">
          <ac:chgData name="Stéphane GAGNE" userId="8e6efd38-b035-43b3-9657-b3556e3f1904" providerId="ADAL" clId="{7A664DF8-5AA6-4EA9-A95B-2216C6EBCB22}" dt="2023-06-20T12:40:27.204" v="1780" actId="20577"/>
          <ac:spMkLst>
            <pc:docMk/>
            <pc:sldMk cId="3888691190" sldId="279"/>
            <ac:spMk id="33" creationId="{5BF3F9B4-DC96-0BFC-7823-889BF6FF1488}"/>
          </ac:spMkLst>
        </pc:spChg>
        <pc:spChg chg="mod">
          <ac:chgData name="Stéphane GAGNE" userId="8e6efd38-b035-43b3-9657-b3556e3f1904" providerId="ADAL" clId="{7A664DF8-5AA6-4EA9-A95B-2216C6EBCB22}" dt="2023-06-20T13:12:56.657" v="3191" actId="6549"/>
          <ac:spMkLst>
            <pc:docMk/>
            <pc:sldMk cId="3888691190" sldId="279"/>
            <ac:spMk id="34" creationId="{AD3A8D1D-519F-A126-5E07-BDCE44ED6D55}"/>
          </ac:spMkLst>
        </pc:spChg>
        <pc:spChg chg="mod">
          <ac:chgData name="Stéphane GAGNE" userId="8e6efd38-b035-43b3-9657-b3556e3f1904" providerId="ADAL" clId="{7A664DF8-5AA6-4EA9-A95B-2216C6EBCB22}" dt="2023-06-20T13:09:20.118" v="2983" actId="1076"/>
          <ac:spMkLst>
            <pc:docMk/>
            <pc:sldMk cId="3888691190" sldId="279"/>
            <ac:spMk id="35" creationId="{69DD5863-5BDF-90F8-4BDE-AA09A87BF991}"/>
          </ac:spMkLst>
        </pc:spChg>
        <pc:graphicFrameChg chg="mod">
          <ac:chgData name="Stéphane GAGNE" userId="8e6efd38-b035-43b3-9657-b3556e3f1904" providerId="ADAL" clId="{7A664DF8-5AA6-4EA9-A95B-2216C6EBCB22}" dt="2023-06-20T12:56:37.954" v="2020" actId="1076"/>
          <ac:graphicFrameMkLst>
            <pc:docMk/>
            <pc:sldMk cId="3888691190" sldId="279"/>
            <ac:graphicFrameMk id="37" creationId="{D7691E53-C281-BF4B-B2F3-91133A115769}"/>
          </ac:graphicFrameMkLst>
        </pc:graphicFrameChg>
      </pc:sldChg>
      <pc:sldChg chg="modSp add mod ord">
        <pc:chgData name="Stéphane GAGNE" userId="8e6efd38-b035-43b3-9657-b3556e3f1904" providerId="ADAL" clId="{7A664DF8-5AA6-4EA9-A95B-2216C6EBCB22}" dt="2023-06-20T13:37:48.101" v="3893" actId="20577"/>
        <pc:sldMkLst>
          <pc:docMk/>
          <pc:sldMk cId="404498453" sldId="284"/>
        </pc:sldMkLst>
        <pc:spChg chg="mod">
          <ac:chgData name="Stéphane GAGNE" userId="8e6efd38-b035-43b3-9657-b3556e3f1904" providerId="ADAL" clId="{7A664DF8-5AA6-4EA9-A95B-2216C6EBCB22}" dt="2023-06-20T13:37:48.101" v="3893" actId="20577"/>
          <ac:spMkLst>
            <pc:docMk/>
            <pc:sldMk cId="404498453" sldId="284"/>
            <ac:spMk id="33" creationId="{5BF3F9B4-DC96-0BFC-7823-889BF6FF1488}"/>
          </ac:spMkLst>
        </pc:spChg>
        <pc:spChg chg="mod">
          <ac:chgData name="Stéphane GAGNE" userId="8e6efd38-b035-43b3-9657-b3556e3f1904" providerId="ADAL" clId="{7A664DF8-5AA6-4EA9-A95B-2216C6EBCB22}" dt="2023-06-20T13:35:30.363" v="3875" actId="255"/>
          <ac:spMkLst>
            <pc:docMk/>
            <pc:sldMk cId="404498453" sldId="284"/>
            <ac:spMk id="35" creationId="{69DD5863-5BDF-90F8-4BDE-AA09A87BF991}"/>
          </ac:spMkLst>
        </pc:spChg>
        <pc:graphicFrameChg chg="mod">
          <ac:chgData name="Stéphane GAGNE" userId="8e6efd38-b035-43b3-9657-b3556e3f1904" providerId="ADAL" clId="{7A664DF8-5AA6-4EA9-A95B-2216C6EBCB22}" dt="2023-06-20T13:35:24.700" v="3874" actId="255"/>
          <ac:graphicFrameMkLst>
            <pc:docMk/>
            <pc:sldMk cId="404498453" sldId="284"/>
            <ac:graphicFrameMk id="37" creationId="{D7691E53-C281-BF4B-B2F3-91133A115769}"/>
          </ac:graphicFrameMkLst>
        </pc:graphicFrameChg>
      </pc:sldChg>
      <pc:sldChg chg="del">
        <pc:chgData name="Stéphane GAGNE" userId="8e6efd38-b035-43b3-9657-b3556e3f1904" providerId="ADAL" clId="{7A664DF8-5AA6-4EA9-A95B-2216C6EBCB22}" dt="2023-06-20T11:51:46.799" v="91" actId="2696"/>
        <pc:sldMkLst>
          <pc:docMk/>
          <pc:sldMk cId="2966784078" sldId="284"/>
        </pc:sldMkLst>
      </pc:sldChg>
      <pc:sldChg chg="del">
        <pc:chgData name="Stéphane GAGNE" userId="8e6efd38-b035-43b3-9657-b3556e3f1904" providerId="ADAL" clId="{7A664DF8-5AA6-4EA9-A95B-2216C6EBCB22}" dt="2023-06-20T11:51:46.799" v="91" actId="2696"/>
        <pc:sldMkLst>
          <pc:docMk/>
          <pc:sldMk cId="2228082801" sldId="286"/>
        </pc:sldMkLst>
      </pc:sldChg>
      <pc:sldChg chg="add del">
        <pc:chgData name="Stéphane GAGNE" userId="8e6efd38-b035-43b3-9657-b3556e3f1904" providerId="ADAL" clId="{7A664DF8-5AA6-4EA9-A95B-2216C6EBCB22}" dt="2023-06-20T11:52:03.025" v="93" actId="2696"/>
        <pc:sldMkLst>
          <pc:docMk/>
          <pc:sldMk cId="2664875335" sldId="286"/>
        </pc:sldMkLst>
      </pc:sldChg>
      <pc:sldChg chg="modSp add mod ord">
        <pc:chgData name="Stéphane GAGNE" userId="8e6efd38-b035-43b3-9657-b3556e3f1904" providerId="ADAL" clId="{7A664DF8-5AA6-4EA9-A95B-2216C6EBCB22}" dt="2023-06-20T13:36:02.478" v="3882" actId="255"/>
        <pc:sldMkLst>
          <pc:docMk/>
          <pc:sldMk cId="3504018443" sldId="286"/>
        </pc:sldMkLst>
        <pc:spChg chg="mod">
          <ac:chgData name="Stéphane GAGNE" userId="8e6efd38-b035-43b3-9657-b3556e3f1904" providerId="ADAL" clId="{7A664DF8-5AA6-4EA9-A95B-2216C6EBCB22}" dt="2023-06-20T13:34:51.572" v="3871" actId="255"/>
          <ac:spMkLst>
            <pc:docMk/>
            <pc:sldMk cId="3504018443" sldId="286"/>
            <ac:spMk id="35" creationId="{69DD5863-5BDF-90F8-4BDE-AA09A87BF991}"/>
          </ac:spMkLst>
        </pc:spChg>
        <pc:graphicFrameChg chg="mod">
          <ac:chgData name="Stéphane GAGNE" userId="8e6efd38-b035-43b3-9657-b3556e3f1904" providerId="ADAL" clId="{7A664DF8-5AA6-4EA9-A95B-2216C6EBCB22}" dt="2023-06-20T13:36:02.478" v="3882" actId="255"/>
          <ac:graphicFrameMkLst>
            <pc:docMk/>
            <pc:sldMk cId="3504018443" sldId="286"/>
            <ac:graphicFrameMk id="37" creationId="{D7691E53-C281-BF4B-B2F3-91133A115769}"/>
          </ac:graphicFrameMkLst>
        </pc:graphicFrameChg>
      </pc:sldChg>
      <pc:sldChg chg="add">
        <pc:chgData name="Stéphane GAGNE" userId="8e6efd38-b035-43b3-9657-b3556e3f1904" providerId="ADAL" clId="{7A664DF8-5AA6-4EA9-A95B-2216C6EBCB22}" dt="2023-06-20T13:24:02.880" v="3545"/>
        <pc:sldMkLst>
          <pc:docMk/>
          <pc:sldMk cId="215088869" sldId="10424"/>
        </pc:sldMkLst>
      </pc:sldChg>
      <pc:sldChg chg="addSp delSp modSp del mod">
        <pc:chgData name="Stéphane GAGNE" userId="8e6efd38-b035-43b3-9657-b3556e3f1904" providerId="ADAL" clId="{7A664DF8-5AA6-4EA9-A95B-2216C6EBCB22}" dt="2023-06-20T13:23:59.979" v="3544" actId="2696"/>
        <pc:sldMkLst>
          <pc:docMk/>
          <pc:sldMk cId="2316919140" sldId="10424"/>
        </pc:sldMkLst>
        <pc:spChg chg="add del">
          <ac:chgData name="Stéphane GAGNE" userId="8e6efd38-b035-43b3-9657-b3556e3f1904" providerId="ADAL" clId="{7A664DF8-5AA6-4EA9-A95B-2216C6EBCB22}" dt="2023-06-20T12:00:12.440" v="280" actId="478"/>
          <ac:spMkLst>
            <pc:docMk/>
            <pc:sldMk cId="2316919140" sldId="10424"/>
            <ac:spMk id="4" creationId="{B6206247-4275-540B-2BAA-D84CB52CEA9A}"/>
          </ac:spMkLst>
        </pc:spChg>
        <pc:spChg chg="mod">
          <ac:chgData name="Stéphane GAGNE" userId="8e6efd38-b035-43b3-9657-b3556e3f1904" providerId="ADAL" clId="{7A664DF8-5AA6-4EA9-A95B-2216C6EBCB22}" dt="2023-06-20T11:55:02.810" v="120" actId="6549"/>
          <ac:spMkLst>
            <pc:docMk/>
            <pc:sldMk cId="2316919140" sldId="10424"/>
            <ac:spMk id="5" creationId="{8B5E195E-57E9-8432-21EA-EFBED6713E67}"/>
          </ac:spMkLst>
        </pc:spChg>
        <pc:spChg chg="mod">
          <ac:chgData name="Stéphane GAGNE" userId="8e6efd38-b035-43b3-9657-b3556e3f1904" providerId="ADAL" clId="{7A664DF8-5AA6-4EA9-A95B-2216C6EBCB22}" dt="2023-06-20T13:13:43.662" v="3192" actId="14100"/>
          <ac:spMkLst>
            <pc:docMk/>
            <pc:sldMk cId="2316919140" sldId="10424"/>
            <ac:spMk id="6" creationId="{DEE3B879-C0B5-C9D2-9E89-B52F862AA7B3}"/>
          </ac:spMkLst>
        </pc:spChg>
        <pc:spChg chg="mod">
          <ac:chgData name="Stéphane GAGNE" userId="8e6efd38-b035-43b3-9657-b3556e3f1904" providerId="ADAL" clId="{7A664DF8-5AA6-4EA9-A95B-2216C6EBCB22}" dt="2023-06-20T12:14:18.449" v="1360" actId="14100"/>
          <ac:spMkLst>
            <pc:docMk/>
            <pc:sldMk cId="2316919140" sldId="10424"/>
            <ac:spMk id="11" creationId="{DFA13AE6-959E-5336-6DF0-F937CEB3156A}"/>
          </ac:spMkLst>
        </pc:spChg>
        <pc:spChg chg="del mod topLvl">
          <ac:chgData name="Stéphane GAGNE" userId="8e6efd38-b035-43b3-9657-b3556e3f1904" providerId="ADAL" clId="{7A664DF8-5AA6-4EA9-A95B-2216C6EBCB22}" dt="2023-06-20T12:07:04.861" v="580" actId="478"/>
          <ac:spMkLst>
            <pc:docMk/>
            <pc:sldMk cId="2316919140" sldId="10424"/>
            <ac:spMk id="32" creationId="{2B03D009-5224-A246-8033-DE1E5A7BAC62}"/>
          </ac:spMkLst>
        </pc:spChg>
        <pc:spChg chg="del topLvl">
          <ac:chgData name="Stéphane GAGNE" userId="8e6efd38-b035-43b3-9657-b3556e3f1904" providerId="ADAL" clId="{7A664DF8-5AA6-4EA9-A95B-2216C6EBCB22}" dt="2023-06-20T12:00:30.322" v="284" actId="478"/>
          <ac:spMkLst>
            <pc:docMk/>
            <pc:sldMk cId="2316919140" sldId="10424"/>
            <ac:spMk id="33" creationId="{5AB86138-640F-C50D-925E-2FA703A06CFA}"/>
          </ac:spMkLst>
        </pc:spChg>
        <pc:spChg chg="mod">
          <ac:chgData name="Stéphane GAGNE" userId="8e6efd38-b035-43b3-9657-b3556e3f1904" providerId="ADAL" clId="{7A664DF8-5AA6-4EA9-A95B-2216C6EBCB22}" dt="2023-06-20T12:06:06.878" v="561" actId="1076"/>
          <ac:spMkLst>
            <pc:docMk/>
            <pc:sldMk cId="2316919140" sldId="10424"/>
            <ac:spMk id="35" creationId="{EB2AE5AF-3995-2E24-1A8E-6954BB12F59A}"/>
          </ac:spMkLst>
        </pc:spChg>
        <pc:spChg chg="mod">
          <ac:chgData name="Stéphane GAGNE" userId="8e6efd38-b035-43b3-9657-b3556e3f1904" providerId="ADAL" clId="{7A664DF8-5AA6-4EA9-A95B-2216C6EBCB22}" dt="2023-06-20T12:13:45.434" v="1355" actId="255"/>
          <ac:spMkLst>
            <pc:docMk/>
            <pc:sldMk cId="2316919140" sldId="10424"/>
            <ac:spMk id="36" creationId="{500BCF48-7194-43F0-778E-C119A92A04BD}"/>
          </ac:spMkLst>
        </pc:spChg>
        <pc:spChg chg="mod">
          <ac:chgData name="Stéphane GAGNE" userId="8e6efd38-b035-43b3-9657-b3556e3f1904" providerId="ADAL" clId="{7A664DF8-5AA6-4EA9-A95B-2216C6EBCB22}" dt="2023-06-20T12:04:46.728" v="503" actId="14100"/>
          <ac:spMkLst>
            <pc:docMk/>
            <pc:sldMk cId="2316919140" sldId="10424"/>
            <ac:spMk id="38" creationId="{7355BF77-E098-9521-58F4-49DCEB692598}"/>
          </ac:spMkLst>
        </pc:spChg>
        <pc:spChg chg="mod">
          <ac:chgData name="Stéphane GAGNE" userId="8e6efd38-b035-43b3-9657-b3556e3f1904" providerId="ADAL" clId="{7A664DF8-5AA6-4EA9-A95B-2216C6EBCB22}" dt="2023-06-20T12:13:25.963" v="1353" actId="14100"/>
          <ac:spMkLst>
            <pc:docMk/>
            <pc:sldMk cId="2316919140" sldId="10424"/>
            <ac:spMk id="39" creationId="{19DE10A4-4F89-3392-ECB0-FB70E0F9636A}"/>
          </ac:spMkLst>
        </pc:spChg>
        <pc:grpChg chg="del">
          <ac:chgData name="Stéphane GAGNE" userId="8e6efd38-b035-43b3-9657-b3556e3f1904" providerId="ADAL" clId="{7A664DF8-5AA6-4EA9-A95B-2216C6EBCB22}" dt="2023-06-20T12:00:30.322" v="284" actId="478"/>
          <ac:grpSpMkLst>
            <pc:docMk/>
            <pc:sldMk cId="2316919140" sldId="10424"/>
            <ac:grpSpMk id="31" creationId="{1388BCA6-A52E-5DFA-9EB7-F0D6D07E3931}"/>
          </ac:grpSpMkLst>
        </pc:grpChg>
        <pc:grpChg chg="mod">
          <ac:chgData name="Stéphane GAGNE" userId="8e6efd38-b035-43b3-9657-b3556e3f1904" providerId="ADAL" clId="{7A664DF8-5AA6-4EA9-A95B-2216C6EBCB22}" dt="2023-06-20T12:13:39.512" v="1354" actId="1076"/>
          <ac:grpSpMkLst>
            <pc:docMk/>
            <pc:sldMk cId="2316919140" sldId="10424"/>
            <ac:grpSpMk id="34" creationId="{F823B24E-A2DE-5D9D-A666-A0978095170C}"/>
          </ac:grpSpMkLst>
        </pc:grpChg>
        <pc:grpChg chg="mod">
          <ac:chgData name="Stéphane GAGNE" userId="8e6efd38-b035-43b3-9657-b3556e3f1904" providerId="ADAL" clId="{7A664DF8-5AA6-4EA9-A95B-2216C6EBCB22}" dt="2023-06-20T12:06:58.338" v="579" actId="1076"/>
          <ac:grpSpMkLst>
            <pc:docMk/>
            <pc:sldMk cId="2316919140" sldId="10424"/>
            <ac:grpSpMk id="37" creationId="{EE80F9DC-E955-B27F-C04D-8E98C41A2404}"/>
          </ac:grpSpMkLst>
        </pc:grpChg>
      </pc:sldChg>
      <pc:sldChg chg="addSp delSp modSp add mod">
        <pc:chgData name="Stéphane GAGNE" userId="8e6efd38-b035-43b3-9657-b3556e3f1904" providerId="ADAL" clId="{7A664DF8-5AA6-4EA9-A95B-2216C6EBCB22}" dt="2023-06-20T13:36:29.674" v="3892" actId="113"/>
        <pc:sldMkLst>
          <pc:docMk/>
          <pc:sldMk cId="2699347886" sldId="10425"/>
        </pc:sldMkLst>
        <pc:spChg chg="add del mod">
          <ac:chgData name="Stéphane GAGNE" userId="8e6efd38-b035-43b3-9657-b3556e3f1904" providerId="ADAL" clId="{7A664DF8-5AA6-4EA9-A95B-2216C6EBCB22}" dt="2023-06-20T12:22:44.995" v="1559" actId="478"/>
          <ac:spMkLst>
            <pc:docMk/>
            <pc:sldMk cId="2699347886" sldId="10425"/>
            <ac:spMk id="3" creationId="{F4EE3307-A7D3-D9CD-2F78-822DB3EFF847}"/>
          </ac:spMkLst>
        </pc:spChg>
        <pc:spChg chg="mod">
          <ac:chgData name="Stéphane GAGNE" userId="8e6efd38-b035-43b3-9657-b3556e3f1904" providerId="ADAL" clId="{7A664DF8-5AA6-4EA9-A95B-2216C6EBCB22}" dt="2023-06-20T13:36:17.810" v="3890" actId="20577"/>
          <ac:spMkLst>
            <pc:docMk/>
            <pc:sldMk cId="2699347886" sldId="10425"/>
            <ac:spMk id="33" creationId="{5BF3F9B4-DC96-0BFC-7823-889BF6FF1488}"/>
          </ac:spMkLst>
        </pc:spChg>
        <pc:spChg chg="del mod">
          <ac:chgData name="Stéphane GAGNE" userId="8e6efd38-b035-43b3-9657-b3556e3f1904" providerId="ADAL" clId="{7A664DF8-5AA6-4EA9-A95B-2216C6EBCB22}" dt="2023-06-20T12:22:19.487" v="1554" actId="478"/>
          <ac:spMkLst>
            <pc:docMk/>
            <pc:sldMk cId="2699347886" sldId="10425"/>
            <ac:spMk id="35" creationId="{69DD5863-5BDF-90F8-4BDE-AA09A87BF991}"/>
          </ac:spMkLst>
        </pc:spChg>
        <pc:graphicFrameChg chg="mod">
          <ac:chgData name="Stéphane GAGNE" userId="8e6efd38-b035-43b3-9657-b3556e3f1904" providerId="ADAL" clId="{7A664DF8-5AA6-4EA9-A95B-2216C6EBCB22}" dt="2023-06-20T13:36:29.674" v="3892" actId="113"/>
          <ac:graphicFrameMkLst>
            <pc:docMk/>
            <pc:sldMk cId="2699347886" sldId="10425"/>
            <ac:graphicFrameMk id="37" creationId="{D7691E53-C281-BF4B-B2F3-91133A115769}"/>
          </ac:graphicFrameMkLst>
        </pc:graphicFrameChg>
      </pc:sldChg>
      <pc:sldChg chg="modSp add mod setBg">
        <pc:chgData name="Stéphane GAGNE" userId="8e6efd38-b035-43b3-9657-b3556e3f1904" providerId="ADAL" clId="{7A664DF8-5AA6-4EA9-A95B-2216C6EBCB22}" dt="2023-06-20T13:32:10.527" v="3842" actId="255"/>
        <pc:sldMkLst>
          <pc:docMk/>
          <pc:sldMk cId="3721119632" sldId="10426"/>
        </pc:sldMkLst>
        <pc:spChg chg="mod">
          <ac:chgData name="Stéphane GAGNE" userId="8e6efd38-b035-43b3-9657-b3556e3f1904" providerId="ADAL" clId="{7A664DF8-5AA6-4EA9-A95B-2216C6EBCB22}" dt="2023-06-20T13:32:10.527" v="3842" actId="255"/>
          <ac:spMkLst>
            <pc:docMk/>
            <pc:sldMk cId="3721119632" sldId="10426"/>
            <ac:spMk id="12" creationId="{E2ADB5CE-0798-C038-4B70-BBA37552438E}"/>
          </ac:spMkLst>
        </pc:spChg>
        <pc:spChg chg="mod">
          <ac:chgData name="Stéphane GAGNE" userId="8e6efd38-b035-43b3-9657-b3556e3f1904" providerId="ADAL" clId="{7A664DF8-5AA6-4EA9-A95B-2216C6EBCB22}" dt="2023-06-20T13:22:19.144" v="3492" actId="20577"/>
          <ac:spMkLst>
            <pc:docMk/>
            <pc:sldMk cId="3721119632" sldId="10426"/>
            <ac:spMk id="18" creationId="{FC751AF4-8361-BB34-6CE1-A342163B0AFF}"/>
          </ac:spMkLst>
        </pc:spChg>
      </pc:sldChg>
      <pc:sldChg chg="modSp add mod">
        <pc:chgData name="Stéphane GAGNE" userId="8e6efd38-b035-43b3-9657-b3556e3f1904" providerId="ADAL" clId="{7A664DF8-5AA6-4EA9-A95B-2216C6EBCB22}" dt="2023-06-20T13:40:24.052" v="3975" actId="6549"/>
        <pc:sldMkLst>
          <pc:docMk/>
          <pc:sldMk cId="2595235569" sldId="10427"/>
        </pc:sldMkLst>
        <pc:spChg chg="mod">
          <ac:chgData name="Stéphane GAGNE" userId="8e6efd38-b035-43b3-9657-b3556e3f1904" providerId="ADAL" clId="{7A664DF8-5AA6-4EA9-A95B-2216C6EBCB22}" dt="2023-06-20T13:40:24.052" v="3975" actId="6549"/>
          <ac:spMkLst>
            <pc:docMk/>
            <pc:sldMk cId="2595235569" sldId="10427"/>
            <ac:spMk id="12" creationId="{E2ADB5CE-0798-C038-4B70-BBA37552438E}"/>
          </ac:spMkLst>
        </pc:spChg>
        <pc:spChg chg="mod">
          <ac:chgData name="Stéphane GAGNE" userId="8e6efd38-b035-43b3-9657-b3556e3f1904" providerId="ADAL" clId="{7A664DF8-5AA6-4EA9-A95B-2216C6EBCB22}" dt="2023-06-20T13:40:11.020" v="3944" actId="6549"/>
          <ac:spMkLst>
            <pc:docMk/>
            <pc:sldMk cId="2595235569" sldId="10427"/>
            <ac:spMk id="18" creationId="{FC751AF4-8361-BB34-6CE1-A342163B0AFF}"/>
          </ac:spMkLst>
        </pc:spChg>
      </pc:sldChg>
      <pc:sldChg chg="modSp add mod">
        <pc:chgData name="Stéphane GAGNE" userId="8e6efd38-b035-43b3-9657-b3556e3f1904" providerId="ADAL" clId="{7A664DF8-5AA6-4EA9-A95B-2216C6EBCB22}" dt="2023-06-20T13:40:58.977" v="4026" actId="20577"/>
        <pc:sldMkLst>
          <pc:docMk/>
          <pc:sldMk cId="1158050587" sldId="10428"/>
        </pc:sldMkLst>
        <pc:spChg chg="mod">
          <ac:chgData name="Stéphane GAGNE" userId="8e6efd38-b035-43b3-9657-b3556e3f1904" providerId="ADAL" clId="{7A664DF8-5AA6-4EA9-A95B-2216C6EBCB22}" dt="2023-06-20T13:40:58.977" v="4026" actId="20577"/>
          <ac:spMkLst>
            <pc:docMk/>
            <pc:sldMk cId="1158050587" sldId="10428"/>
            <ac:spMk id="12" creationId="{E2ADB5CE-0798-C038-4B70-BBA37552438E}"/>
          </ac:spMkLst>
        </pc:spChg>
        <pc:spChg chg="mod">
          <ac:chgData name="Stéphane GAGNE" userId="8e6efd38-b035-43b3-9657-b3556e3f1904" providerId="ADAL" clId="{7A664DF8-5AA6-4EA9-A95B-2216C6EBCB22}" dt="2023-06-20T13:40:40.688" v="3978" actId="6549"/>
          <ac:spMkLst>
            <pc:docMk/>
            <pc:sldMk cId="1158050587" sldId="10428"/>
            <ac:spMk id="18" creationId="{FC751AF4-8361-BB34-6CE1-A342163B0AFF}"/>
          </ac:spMkLst>
        </pc:spChg>
      </pc:sldChg>
      <pc:sldChg chg="modSp add mod">
        <pc:chgData name="Stéphane GAGNE" userId="8e6efd38-b035-43b3-9657-b3556e3f1904" providerId="ADAL" clId="{7A664DF8-5AA6-4EA9-A95B-2216C6EBCB22}" dt="2023-06-20T13:41:32.508" v="4071" actId="6549"/>
        <pc:sldMkLst>
          <pc:docMk/>
          <pc:sldMk cId="1776575671" sldId="10429"/>
        </pc:sldMkLst>
        <pc:spChg chg="mod">
          <ac:chgData name="Stéphane GAGNE" userId="8e6efd38-b035-43b3-9657-b3556e3f1904" providerId="ADAL" clId="{7A664DF8-5AA6-4EA9-A95B-2216C6EBCB22}" dt="2023-06-20T13:41:32.508" v="4071" actId="6549"/>
          <ac:spMkLst>
            <pc:docMk/>
            <pc:sldMk cId="1776575671" sldId="10429"/>
            <ac:spMk id="12" creationId="{E2ADB5CE-0798-C038-4B70-BBA37552438E}"/>
          </ac:spMkLst>
        </pc:spChg>
        <pc:spChg chg="mod">
          <ac:chgData name="Stéphane GAGNE" userId="8e6efd38-b035-43b3-9657-b3556e3f1904" providerId="ADAL" clId="{7A664DF8-5AA6-4EA9-A95B-2216C6EBCB22}" dt="2023-06-20T13:41:19.377" v="4030" actId="6549"/>
          <ac:spMkLst>
            <pc:docMk/>
            <pc:sldMk cId="1776575671" sldId="10429"/>
            <ac:spMk id="18" creationId="{FC751AF4-8361-BB34-6CE1-A342163B0AFF}"/>
          </ac:spMkLst>
        </pc:spChg>
      </pc:sldChg>
      <pc:sldChg chg="add">
        <pc:chgData name="Stéphane GAGNE" userId="8e6efd38-b035-43b3-9657-b3556e3f1904" providerId="ADAL" clId="{7A664DF8-5AA6-4EA9-A95B-2216C6EBCB22}" dt="2023-06-20T13:41:11.865" v="4028"/>
        <pc:sldMkLst>
          <pc:docMk/>
          <pc:sldMk cId="2216929521" sldId="10430"/>
        </pc:sldMkLst>
      </pc:sldChg>
      <pc:sldMasterChg chg="del delSldLayout">
        <pc:chgData name="Stéphane GAGNE" userId="8e6efd38-b035-43b3-9657-b3556e3f1904" providerId="ADAL" clId="{7A664DF8-5AA6-4EA9-A95B-2216C6EBCB22}" dt="2023-06-20T13:23:59.979" v="3544" actId="2696"/>
        <pc:sldMasterMkLst>
          <pc:docMk/>
          <pc:sldMasterMk cId="36085102" sldId="2147483683"/>
        </pc:sldMasterMkLst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2505183963" sldId="2147483684"/>
          </pc:sldLayoutMkLst>
        </pc:sldLayoutChg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3094854498" sldId="2147483685"/>
          </pc:sldLayoutMkLst>
        </pc:sldLayoutChg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1066470462" sldId="2147483686"/>
          </pc:sldLayoutMkLst>
        </pc:sldLayoutChg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331866740" sldId="2147483687"/>
          </pc:sldLayoutMkLst>
        </pc:sldLayoutChg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3643732957" sldId="2147483688"/>
          </pc:sldLayoutMkLst>
        </pc:sldLayoutChg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1570355637" sldId="2147483689"/>
          </pc:sldLayoutMkLst>
        </pc:sldLayoutChg>
        <pc:sldLayoutChg chg="del">
          <pc:chgData name="Stéphane GAGNE" userId="8e6efd38-b035-43b3-9657-b3556e3f1904" providerId="ADAL" clId="{7A664DF8-5AA6-4EA9-A95B-2216C6EBCB22}" dt="2023-06-20T13:23:59.979" v="3544" actId="2696"/>
          <pc:sldLayoutMkLst>
            <pc:docMk/>
            <pc:sldMasterMk cId="36085102" sldId="2147483683"/>
            <pc:sldLayoutMk cId="2363390825" sldId="2147483690"/>
          </pc:sldLayoutMkLst>
        </pc:sldLayoutChg>
      </pc:sldMasterChg>
    </pc:docChg>
  </pc:docChgLst>
  <pc:docChgLst>
    <pc:chgData name="GAGNE Stéphane" userId="8e6efd38-b035-43b3-9657-b3556e3f1904" providerId="ADAL" clId="{97434B12-8F58-4D1F-BFD1-188284EA7820}"/>
    <pc:docChg chg="undo custSel addSld delSld modSld">
      <pc:chgData name="GAGNE Stéphane" userId="8e6efd38-b035-43b3-9657-b3556e3f1904" providerId="ADAL" clId="{97434B12-8F58-4D1F-BFD1-188284EA7820}" dt="2023-10-06T16:18:56.662" v="1531"/>
      <pc:docMkLst>
        <pc:docMk/>
      </pc:docMkLst>
      <pc:sldChg chg="modSp mod">
        <pc:chgData name="GAGNE Stéphane" userId="8e6efd38-b035-43b3-9657-b3556e3f1904" providerId="ADAL" clId="{97434B12-8F58-4D1F-BFD1-188284EA7820}" dt="2023-10-06T15:20:39.267" v="1216" actId="6549"/>
        <pc:sldMkLst>
          <pc:docMk/>
          <pc:sldMk cId="2229691518" sldId="256"/>
        </pc:sldMkLst>
        <pc:spChg chg="mod">
          <ac:chgData name="GAGNE Stéphane" userId="8e6efd38-b035-43b3-9657-b3556e3f1904" providerId="ADAL" clId="{97434B12-8F58-4D1F-BFD1-188284EA7820}" dt="2023-10-06T14:05:49.730" v="204" actId="20577"/>
          <ac:spMkLst>
            <pc:docMk/>
            <pc:sldMk cId="2229691518" sldId="256"/>
            <ac:spMk id="3" creationId="{49F6469D-1369-084C-9F80-837856FE1C6B}"/>
          </ac:spMkLst>
        </pc:spChg>
        <pc:spChg chg="mod">
          <ac:chgData name="GAGNE Stéphane" userId="8e6efd38-b035-43b3-9657-b3556e3f1904" providerId="ADAL" clId="{97434B12-8F58-4D1F-BFD1-188284EA7820}" dt="2023-10-06T15:20:39.267" v="1216" actId="6549"/>
          <ac:spMkLst>
            <pc:docMk/>
            <pc:sldMk cId="2229691518" sldId="256"/>
            <ac:spMk id="7" creationId="{64E6E9EE-C628-0388-9885-A43FCB9485DA}"/>
          </ac:spMkLst>
        </pc:spChg>
      </pc:sldChg>
      <pc:sldChg chg="modSp mod">
        <pc:chgData name="GAGNE Stéphane" userId="8e6efd38-b035-43b3-9657-b3556e3f1904" providerId="ADAL" clId="{97434B12-8F58-4D1F-BFD1-188284EA7820}" dt="2023-10-04T11:41:47.035" v="79" actId="6549"/>
        <pc:sldMkLst>
          <pc:docMk/>
          <pc:sldMk cId="259614683" sldId="279"/>
        </pc:sldMkLst>
        <pc:spChg chg="mod">
          <ac:chgData name="GAGNE Stéphane" userId="8e6efd38-b035-43b3-9657-b3556e3f1904" providerId="ADAL" clId="{97434B12-8F58-4D1F-BFD1-188284EA7820}" dt="2023-10-04T11:41:47.035" v="79" actId="6549"/>
          <ac:spMkLst>
            <pc:docMk/>
            <pc:sldMk cId="259614683" sldId="279"/>
            <ac:spMk id="35" creationId="{69DD5863-5BDF-90F8-4BDE-AA09A87BF991}"/>
          </ac:spMkLst>
        </pc:spChg>
        <pc:graphicFrameChg chg="mod">
          <ac:chgData name="GAGNE Stéphane" userId="8e6efd38-b035-43b3-9657-b3556e3f1904" providerId="ADAL" clId="{97434B12-8F58-4D1F-BFD1-188284EA7820}" dt="2023-10-04T11:41:33.199" v="71"/>
          <ac:graphicFrameMkLst>
            <pc:docMk/>
            <pc:sldMk cId="259614683" sldId="279"/>
            <ac:graphicFrameMk id="37" creationId="{D7691E53-C281-BF4B-B2F3-91133A115769}"/>
          </ac:graphicFrameMkLst>
        </pc:graphicFrameChg>
      </pc:sldChg>
      <pc:sldChg chg="modSp mod">
        <pc:chgData name="GAGNE Stéphane" userId="8e6efd38-b035-43b3-9657-b3556e3f1904" providerId="ADAL" clId="{97434B12-8F58-4D1F-BFD1-188284EA7820}" dt="2023-10-04T11:36:24.662" v="39" actId="27918"/>
        <pc:sldMkLst>
          <pc:docMk/>
          <pc:sldMk cId="404498453" sldId="284"/>
        </pc:sldMkLst>
        <pc:spChg chg="mod">
          <ac:chgData name="GAGNE Stéphane" userId="8e6efd38-b035-43b3-9657-b3556e3f1904" providerId="ADAL" clId="{97434B12-8F58-4D1F-BFD1-188284EA7820}" dt="2023-10-04T11:35:35.389" v="25" actId="6549"/>
          <ac:spMkLst>
            <pc:docMk/>
            <pc:sldMk cId="404498453" sldId="284"/>
            <ac:spMk id="35" creationId="{69DD5863-5BDF-90F8-4BDE-AA09A87BF991}"/>
          </ac:spMkLst>
        </pc:spChg>
      </pc:sldChg>
      <pc:sldChg chg="addSp delSp modSp mod">
        <pc:chgData name="GAGNE Stéphane" userId="8e6efd38-b035-43b3-9657-b3556e3f1904" providerId="ADAL" clId="{97434B12-8F58-4D1F-BFD1-188284EA7820}" dt="2023-10-06T14:13:44.430" v="332" actId="6549"/>
        <pc:sldMkLst>
          <pc:docMk/>
          <pc:sldMk cId="3504018443" sldId="286"/>
        </pc:sldMkLst>
        <pc:spChg chg="add del mod">
          <ac:chgData name="GAGNE Stéphane" userId="8e6efd38-b035-43b3-9657-b3556e3f1904" providerId="ADAL" clId="{97434B12-8F58-4D1F-BFD1-188284EA7820}" dt="2023-10-06T14:09:20.215" v="219" actId="478"/>
          <ac:spMkLst>
            <pc:docMk/>
            <pc:sldMk cId="3504018443" sldId="286"/>
            <ac:spMk id="2" creationId="{AB4ED059-F901-FB07-9D98-450E1C99AFCE}"/>
          </ac:spMkLst>
        </pc:spChg>
        <pc:spChg chg="add mod">
          <ac:chgData name="GAGNE Stéphane" userId="8e6efd38-b035-43b3-9657-b3556e3f1904" providerId="ADAL" clId="{97434B12-8F58-4D1F-BFD1-188284EA7820}" dt="2023-10-06T14:13:44.430" v="332" actId="6549"/>
          <ac:spMkLst>
            <pc:docMk/>
            <pc:sldMk cId="3504018443" sldId="286"/>
            <ac:spMk id="3" creationId="{63E5ABFB-8C38-48BB-0522-83B195E352DF}"/>
          </ac:spMkLst>
        </pc:spChg>
        <pc:spChg chg="mod">
          <ac:chgData name="GAGNE Stéphane" userId="8e6efd38-b035-43b3-9657-b3556e3f1904" providerId="ADAL" clId="{97434B12-8F58-4D1F-BFD1-188284EA7820}" dt="2023-10-06T14:08:27.830" v="215" actId="14100"/>
          <ac:spMkLst>
            <pc:docMk/>
            <pc:sldMk cId="3504018443" sldId="286"/>
            <ac:spMk id="33" creationId="{5BF3F9B4-DC96-0BFC-7823-889BF6FF1488}"/>
          </ac:spMkLst>
        </pc:spChg>
        <pc:spChg chg="mod">
          <ac:chgData name="GAGNE Stéphane" userId="8e6efd38-b035-43b3-9657-b3556e3f1904" providerId="ADAL" clId="{97434B12-8F58-4D1F-BFD1-188284EA7820}" dt="2023-10-06T14:08:34.449" v="216" actId="14100"/>
          <ac:spMkLst>
            <pc:docMk/>
            <pc:sldMk cId="3504018443" sldId="286"/>
            <ac:spMk id="35" creationId="{69DD5863-5BDF-90F8-4BDE-AA09A87BF991}"/>
          </ac:spMkLst>
        </pc:spChg>
        <pc:graphicFrameChg chg="mod">
          <ac:chgData name="GAGNE Stéphane" userId="8e6efd38-b035-43b3-9657-b3556e3f1904" providerId="ADAL" clId="{97434B12-8F58-4D1F-BFD1-188284EA7820}" dt="2023-10-06T14:10:37.741" v="299"/>
          <ac:graphicFrameMkLst>
            <pc:docMk/>
            <pc:sldMk cId="3504018443" sldId="286"/>
            <ac:graphicFrameMk id="37" creationId="{D7691E53-C281-BF4B-B2F3-91133A115769}"/>
          </ac:graphicFrameMkLst>
        </pc:graphicFrameChg>
      </pc:sldChg>
      <pc:sldChg chg="modSp mod">
        <pc:chgData name="GAGNE Stéphane" userId="8e6efd38-b035-43b3-9657-b3556e3f1904" providerId="ADAL" clId="{97434B12-8F58-4D1F-BFD1-188284EA7820}" dt="2023-10-06T14:42:37.522" v="431" actId="1076"/>
        <pc:sldMkLst>
          <pc:docMk/>
          <pc:sldMk cId="2970535432" sldId="986"/>
        </pc:sldMkLst>
        <pc:spChg chg="mod">
          <ac:chgData name="GAGNE Stéphane" userId="8e6efd38-b035-43b3-9657-b3556e3f1904" providerId="ADAL" clId="{97434B12-8F58-4D1F-BFD1-188284EA7820}" dt="2023-10-06T14:42:37.522" v="431" actId="1076"/>
          <ac:spMkLst>
            <pc:docMk/>
            <pc:sldMk cId="2970535432" sldId="986"/>
            <ac:spMk id="2" creationId="{0D930A09-8B32-4F52-97B1-BE1DCA5F6D9A}"/>
          </ac:spMkLst>
        </pc:spChg>
        <pc:spChg chg="mod">
          <ac:chgData name="GAGNE Stéphane" userId="8e6efd38-b035-43b3-9657-b3556e3f1904" providerId="ADAL" clId="{97434B12-8F58-4D1F-BFD1-188284EA7820}" dt="2023-10-06T14:41:05.573" v="418" actId="14100"/>
          <ac:spMkLst>
            <pc:docMk/>
            <pc:sldMk cId="2970535432" sldId="986"/>
            <ac:spMk id="4" creationId="{D15F9C9D-5136-4F9F-95DA-5BF4DFBC7FBF}"/>
          </ac:spMkLst>
        </pc:spChg>
        <pc:spChg chg="mod">
          <ac:chgData name="GAGNE Stéphane" userId="8e6efd38-b035-43b3-9657-b3556e3f1904" providerId="ADAL" clId="{97434B12-8F58-4D1F-BFD1-188284EA7820}" dt="2023-10-06T14:41:21.847" v="424" actId="14100"/>
          <ac:spMkLst>
            <pc:docMk/>
            <pc:sldMk cId="2970535432" sldId="986"/>
            <ac:spMk id="5" creationId="{EE172D2B-F360-48F5-9285-BD58110AD136}"/>
          </ac:spMkLst>
        </pc:spChg>
        <pc:spChg chg="mod">
          <ac:chgData name="GAGNE Stéphane" userId="8e6efd38-b035-43b3-9657-b3556e3f1904" providerId="ADAL" clId="{97434B12-8F58-4D1F-BFD1-188284EA7820}" dt="2023-10-06T14:15:08.503" v="341" actId="20577"/>
          <ac:spMkLst>
            <pc:docMk/>
            <pc:sldMk cId="2970535432" sldId="986"/>
            <ac:spMk id="11" creationId="{9AEAAC09-50C4-423E-B093-3DBEB28C28E5}"/>
          </ac:spMkLst>
        </pc:spChg>
        <pc:spChg chg="mod">
          <ac:chgData name="GAGNE Stéphane" userId="8e6efd38-b035-43b3-9657-b3556e3f1904" providerId="ADAL" clId="{97434B12-8F58-4D1F-BFD1-188284EA7820}" dt="2023-10-06T14:40:33.433" v="403" actId="1076"/>
          <ac:spMkLst>
            <pc:docMk/>
            <pc:sldMk cId="2970535432" sldId="986"/>
            <ac:spMk id="12" creationId="{E8F8111B-AC17-4FB0-816A-594158801187}"/>
          </ac:spMkLst>
        </pc:spChg>
        <pc:spChg chg="mod">
          <ac:chgData name="GAGNE Stéphane" userId="8e6efd38-b035-43b3-9657-b3556e3f1904" providerId="ADAL" clId="{97434B12-8F58-4D1F-BFD1-188284EA7820}" dt="2023-10-06T14:40:53.631" v="411" actId="14100"/>
          <ac:spMkLst>
            <pc:docMk/>
            <pc:sldMk cId="2970535432" sldId="986"/>
            <ac:spMk id="13" creationId="{362E6B56-DBFC-4B5E-AD61-CDFF3170227F}"/>
          </ac:spMkLst>
        </pc:spChg>
        <pc:spChg chg="mod">
          <ac:chgData name="GAGNE Stéphane" userId="8e6efd38-b035-43b3-9657-b3556e3f1904" providerId="ADAL" clId="{97434B12-8F58-4D1F-BFD1-188284EA7820}" dt="2023-10-06T14:42:14.451" v="430" actId="6549"/>
          <ac:spMkLst>
            <pc:docMk/>
            <pc:sldMk cId="2970535432" sldId="986"/>
            <ac:spMk id="14" creationId="{AF7C0D15-93FC-4A4F-B2A9-196E495674A2}"/>
          </ac:spMkLst>
        </pc:spChg>
      </pc:sldChg>
      <pc:sldChg chg="modSp mod">
        <pc:chgData name="GAGNE Stéphane" userId="8e6efd38-b035-43b3-9657-b3556e3f1904" providerId="ADAL" clId="{97434B12-8F58-4D1F-BFD1-188284EA7820}" dt="2023-10-04T11:46:18.517" v="159" actId="27918"/>
        <pc:sldMkLst>
          <pc:docMk/>
          <pc:sldMk cId="2699347886" sldId="10425"/>
        </pc:sldMkLst>
        <pc:graphicFrameChg chg="mod">
          <ac:chgData name="GAGNE Stéphane" userId="8e6efd38-b035-43b3-9657-b3556e3f1904" providerId="ADAL" clId="{97434B12-8F58-4D1F-BFD1-188284EA7820}" dt="2023-10-04T11:44:00.475" v="137" actId="6549"/>
          <ac:graphicFrameMkLst>
            <pc:docMk/>
            <pc:sldMk cId="2699347886" sldId="10425"/>
            <ac:graphicFrameMk id="37" creationId="{D7691E53-C281-BF4B-B2F3-91133A115769}"/>
          </ac:graphicFrameMkLst>
        </pc:graphicFrameChg>
      </pc:sldChg>
      <pc:sldChg chg="modSp mod">
        <pc:chgData name="GAGNE Stéphane" userId="8e6efd38-b035-43b3-9657-b3556e3f1904" providerId="ADAL" clId="{97434B12-8F58-4D1F-BFD1-188284EA7820}" dt="2023-10-04T11:43:17.960" v="131" actId="207"/>
        <pc:sldMkLst>
          <pc:docMk/>
          <pc:sldMk cId="1205748506" sldId="10433"/>
        </pc:sldMkLst>
        <pc:graphicFrameChg chg="modGraphic">
          <ac:chgData name="GAGNE Stéphane" userId="8e6efd38-b035-43b3-9657-b3556e3f1904" providerId="ADAL" clId="{97434B12-8F58-4D1F-BFD1-188284EA7820}" dt="2023-10-04T11:43:17.960" v="131" actId="207"/>
          <ac:graphicFrameMkLst>
            <pc:docMk/>
            <pc:sldMk cId="1205748506" sldId="10433"/>
            <ac:graphicFrameMk id="8" creationId="{FF9B7235-AE57-320D-F7E3-9499E438CFCE}"/>
          </ac:graphicFrameMkLst>
        </pc:graphicFrameChg>
      </pc:sldChg>
      <pc:sldChg chg="modSp mod">
        <pc:chgData name="GAGNE Stéphane" userId="8e6efd38-b035-43b3-9657-b3556e3f1904" providerId="ADAL" clId="{97434B12-8F58-4D1F-BFD1-188284EA7820}" dt="2023-10-06T15:25:53.337" v="1352" actId="207"/>
        <pc:sldMkLst>
          <pc:docMk/>
          <pc:sldMk cId="2069524839" sldId="10434"/>
        </pc:sldMkLst>
        <pc:graphicFrameChg chg="mod">
          <ac:chgData name="GAGNE Stéphane" userId="8e6efd38-b035-43b3-9657-b3556e3f1904" providerId="ADAL" clId="{97434B12-8F58-4D1F-BFD1-188284EA7820}" dt="2023-10-06T15:25:53.337" v="1352" actId="207"/>
          <ac:graphicFrameMkLst>
            <pc:docMk/>
            <pc:sldMk cId="2069524839" sldId="10434"/>
            <ac:graphicFrameMk id="37" creationId="{D7691E53-C281-BF4B-B2F3-91133A115769}"/>
          </ac:graphicFrameMkLst>
        </pc:graphicFrameChg>
      </pc:sldChg>
      <pc:sldChg chg="modSp mod">
        <pc:chgData name="GAGNE Stéphane" userId="8e6efd38-b035-43b3-9657-b3556e3f1904" providerId="ADAL" clId="{97434B12-8F58-4D1F-BFD1-188284EA7820}" dt="2023-10-06T14:48:33.741" v="469" actId="27918"/>
        <pc:sldMkLst>
          <pc:docMk/>
          <pc:sldMk cId="4294413978" sldId="10435"/>
        </pc:sldMkLst>
        <pc:spChg chg="mod">
          <ac:chgData name="GAGNE Stéphane" userId="8e6efd38-b035-43b3-9657-b3556e3f1904" providerId="ADAL" clId="{97434B12-8F58-4D1F-BFD1-188284EA7820}" dt="2023-10-06T14:43:02.840" v="438" actId="20577"/>
          <ac:spMkLst>
            <pc:docMk/>
            <pc:sldMk cId="4294413978" sldId="10435"/>
            <ac:spMk id="33" creationId="{5BF3F9B4-DC96-0BFC-7823-889BF6FF1488}"/>
          </ac:spMkLst>
        </pc:spChg>
        <pc:graphicFrameChg chg="mod">
          <ac:chgData name="GAGNE Stéphane" userId="8e6efd38-b035-43b3-9657-b3556e3f1904" providerId="ADAL" clId="{97434B12-8F58-4D1F-BFD1-188284EA7820}" dt="2023-10-06T14:43:08.015" v="443" actId="6549"/>
          <ac:graphicFrameMkLst>
            <pc:docMk/>
            <pc:sldMk cId="4294413978" sldId="10435"/>
            <ac:graphicFrameMk id="37" creationId="{D7691E53-C281-BF4B-B2F3-91133A115769}"/>
          </ac:graphicFrameMkLst>
        </pc:graphicFrameChg>
      </pc:sldChg>
      <pc:sldChg chg="modSp add mod">
        <pc:chgData name="GAGNE Stéphane" userId="8e6efd38-b035-43b3-9657-b3556e3f1904" providerId="ADAL" clId="{97434B12-8F58-4D1F-BFD1-188284EA7820}" dt="2023-10-06T15:18:55.636" v="1191" actId="6549"/>
        <pc:sldMkLst>
          <pc:docMk/>
          <pc:sldMk cId="1387642599" sldId="10438"/>
        </pc:sldMkLst>
        <pc:graphicFrameChg chg="mod modGraphic">
          <ac:chgData name="GAGNE Stéphane" userId="8e6efd38-b035-43b3-9657-b3556e3f1904" providerId="ADAL" clId="{97434B12-8F58-4D1F-BFD1-188284EA7820}" dt="2023-10-06T15:18:55.636" v="1191" actId="6549"/>
          <ac:graphicFrameMkLst>
            <pc:docMk/>
            <pc:sldMk cId="1387642599" sldId="10438"/>
            <ac:graphicFrameMk id="8" creationId="{FF9B7235-AE57-320D-F7E3-9499E438CFCE}"/>
          </ac:graphicFrameMkLst>
        </pc:graphicFrameChg>
      </pc:sldChg>
      <pc:sldChg chg="modSp add mod">
        <pc:chgData name="GAGNE Stéphane" userId="8e6efd38-b035-43b3-9657-b3556e3f1904" providerId="ADAL" clId="{97434B12-8F58-4D1F-BFD1-188284EA7820}" dt="2023-10-06T16:18:56.662" v="1531"/>
        <pc:sldMkLst>
          <pc:docMk/>
          <pc:sldMk cId="3413905509" sldId="10439"/>
        </pc:sldMkLst>
        <pc:spChg chg="mod">
          <ac:chgData name="GAGNE Stéphane" userId="8e6efd38-b035-43b3-9657-b3556e3f1904" providerId="ADAL" clId="{97434B12-8F58-4D1F-BFD1-188284EA7820}" dt="2023-10-06T15:21:10.410" v="1251" actId="6549"/>
          <ac:spMkLst>
            <pc:docMk/>
            <pc:sldMk cId="3413905509" sldId="10439"/>
            <ac:spMk id="2" creationId="{4DA6D43E-23B9-500E-A32E-2C84FC3F8C59}"/>
          </ac:spMkLst>
        </pc:spChg>
        <pc:spChg chg="mod">
          <ac:chgData name="GAGNE Stéphane" userId="8e6efd38-b035-43b3-9657-b3556e3f1904" providerId="ADAL" clId="{97434B12-8F58-4D1F-BFD1-188284EA7820}" dt="2023-10-06T16:18:21.999" v="1529" actId="6549"/>
          <ac:spMkLst>
            <pc:docMk/>
            <pc:sldMk cId="3413905509" sldId="10439"/>
            <ac:spMk id="34" creationId="{AD3A8D1D-519F-A126-5E07-BDCE44ED6D55}"/>
          </ac:spMkLst>
        </pc:spChg>
        <pc:graphicFrameChg chg="mod">
          <ac:chgData name="GAGNE Stéphane" userId="8e6efd38-b035-43b3-9657-b3556e3f1904" providerId="ADAL" clId="{97434B12-8F58-4D1F-BFD1-188284EA7820}" dt="2023-10-06T16:18:56.662" v="1531"/>
          <ac:graphicFrameMkLst>
            <pc:docMk/>
            <pc:sldMk cId="3413905509" sldId="10439"/>
            <ac:graphicFrameMk id="37" creationId="{D7691E53-C281-BF4B-B2F3-91133A115769}"/>
          </ac:graphicFrameMkLst>
        </pc:graphicFrameChg>
      </pc:sldChg>
      <pc:sldChg chg="modSp add mod">
        <pc:chgData name="GAGNE Stéphane" userId="8e6efd38-b035-43b3-9657-b3556e3f1904" providerId="ADAL" clId="{97434B12-8F58-4D1F-BFD1-188284EA7820}" dt="2023-10-06T16:18:06.312" v="1524" actId="6549"/>
        <pc:sldMkLst>
          <pc:docMk/>
          <pc:sldMk cId="411880706" sldId="10440"/>
        </pc:sldMkLst>
        <pc:spChg chg="mod">
          <ac:chgData name="GAGNE Stéphane" userId="8e6efd38-b035-43b3-9657-b3556e3f1904" providerId="ADAL" clId="{97434B12-8F58-4D1F-BFD1-188284EA7820}" dt="2023-10-06T16:18:06.312" v="1524" actId="6549"/>
          <ac:spMkLst>
            <pc:docMk/>
            <pc:sldMk cId="411880706" sldId="10440"/>
            <ac:spMk id="33" creationId="{5BF3F9B4-DC96-0BFC-7823-889BF6FF1488}"/>
          </ac:spMkLst>
        </pc:spChg>
        <pc:graphicFrameChg chg="mod">
          <ac:chgData name="GAGNE Stéphane" userId="8e6efd38-b035-43b3-9657-b3556e3f1904" providerId="ADAL" clId="{97434B12-8F58-4D1F-BFD1-188284EA7820}" dt="2023-10-06T16:07:37.042" v="1520" actId="1076"/>
          <ac:graphicFrameMkLst>
            <pc:docMk/>
            <pc:sldMk cId="411880706" sldId="10440"/>
            <ac:graphicFrameMk id="37" creationId="{D7691E53-C281-BF4B-B2F3-91133A115769}"/>
          </ac:graphicFrameMkLst>
        </pc:graphicFrameChg>
      </pc:sldChg>
      <pc:sldChg chg="modSp add del mod">
        <pc:chgData name="GAGNE Stéphane" userId="8e6efd38-b035-43b3-9657-b3556e3f1904" providerId="ADAL" clId="{97434B12-8F58-4D1F-BFD1-188284EA7820}" dt="2023-10-06T15:54:25.858" v="1483" actId="2696"/>
        <pc:sldMkLst>
          <pc:docMk/>
          <pc:sldMk cId="2691521546" sldId="10440"/>
        </pc:sldMkLst>
        <pc:spChg chg="mod">
          <ac:chgData name="GAGNE Stéphane" userId="8e6efd38-b035-43b3-9657-b3556e3f1904" providerId="ADAL" clId="{97434B12-8F58-4D1F-BFD1-188284EA7820}" dt="2023-10-06T15:30:31.449" v="1458" actId="6549"/>
          <ac:spMkLst>
            <pc:docMk/>
            <pc:sldMk cId="2691521546" sldId="10440"/>
            <ac:spMk id="33" creationId="{5BF3F9B4-DC96-0BFC-7823-889BF6FF1488}"/>
          </ac:spMkLst>
        </pc:spChg>
        <pc:graphicFrameChg chg="mod">
          <ac:chgData name="GAGNE Stéphane" userId="8e6efd38-b035-43b3-9657-b3556e3f1904" providerId="ADAL" clId="{97434B12-8F58-4D1F-BFD1-188284EA7820}" dt="2023-10-06T15:30:58.440" v="1482"/>
          <ac:graphicFrameMkLst>
            <pc:docMk/>
            <pc:sldMk cId="2691521546" sldId="10440"/>
            <ac:graphicFrameMk id="37" creationId="{D7691E53-C281-BF4B-B2F3-91133A11576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700" b="1" noProof="0" dirty="0">
                <a:solidFill>
                  <a:schemeClr val="accent1"/>
                </a:solidFill>
              </a:rPr>
              <a:t>Exportations wallonnes</a:t>
            </a:r>
            <a:br>
              <a:rPr lang="en-US" sz="1700" b="1" baseline="0" dirty="0">
                <a:solidFill>
                  <a:schemeClr val="accent1"/>
                </a:solidFill>
              </a:rPr>
            </a:br>
            <a:r>
              <a:rPr lang="en-US" sz="1700" b="1" baseline="0" dirty="0">
                <a:solidFill>
                  <a:schemeClr val="accent1"/>
                </a:solidFill>
              </a:rPr>
              <a:t>(Total par </a:t>
            </a:r>
            <a:r>
              <a:rPr lang="fr-BE" sz="1700" b="1" baseline="0" noProof="0" dirty="0">
                <a:solidFill>
                  <a:schemeClr val="accent1"/>
                </a:solidFill>
              </a:rPr>
              <a:t>année</a:t>
            </a:r>
            <a:r>
              <a:rPr lang="en-US" sz="1700" b="1" baseline="0" dirty="0">
                <a:solidFill>
                  <a:schemeClr val="accent1"/>
                </a:solidFill>
              </a:rPr>
              <a:t> en milliards €)</a:t>
            </a:r>
            <a:endParaRPr lang="en-US" sz="17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23544528927791372"/>
          <c:y val="2.26717496610394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6636887655395525E-2"/>
          <c:y val="0.16512107517648708"/>
          <c:w val="0.89042123068332979"/>
          <c:h val="0.75014326046537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856256055704079E-3"/>
                  <c:y val="-1.7003812245779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D1-4D19-85A7-E31E2FCDB771}"/>
                </c:ext>
              </c:extLst>
            </c:dLbl>
            <c:dLbl>
              <c:idx val="1"/>
              <c:layout>
                <c:manualLayout>
                  <c:x val="2.0856256055704269E-3"/>
                  <c:y val="-2.2671749661039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D1-4D19-85A7-E31E2FCDB771}"/>
                </c:ext>
              </c:extLst>
            </c:dLbl>
            <c:dLbl>
              <c:idx val="2"/>
              <c:layout>
                <c:manualLayout>
                  <c:x val="1.9292857963969586E-3"/>
                  <c:y val="-5.667937415259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BF-426B-8F40-491AE16B800E}"/>
                </c:ext>
              </c:extLst>
            </c:dLbl>
            <c:dLbl>
              <c:idx val="3"/>
              <c:layout>
                <c:manualLayout>
                  <c:x val="6.2568768167112808E-3"/>
                  <c:y val="-2.83396870762993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40-46F3-9229-FD5B6EA9086B}"/>
                </c:ext>
              </c:extLst>
            </c:dLbl>
            <c:dLbl>
              <c:idx val="4"/>
              <c:layout>
                <c:manualLayout>
                  <c:x val="6.2568768167112808E-3"/>
                  <c:y val="-5.66793741525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40-46F3-9229-FD5B6EA9086B}"/>
                </c:ext>
              </c:extLst>
            </c:dLbl>
            <c:dLbl>
              <c:idx val="5"/>
              <c:layout>
                <c:manualLayout>
                  <c:x val="4.1712512111407776E-3"/>
                  <c:y val="-1.416984353814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40-46F3-9229-FD5B6EA9086B}"/>
                </c:ext>
              </c:extLst>
            </c:dLbl>
            <c:dLbl>
              <c:idx val="6"/>
              <c:layout>
                <c:manualLayout>
                  <c:x val="2.0856256055703502E-3"/>
                  <c:y val="-5.667937415259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BF-426B-8F40-491AE16B800E}"/>
                </c:ext>
              </c:extLst>
            </c:dLbl>
            <c:dLbl>
              <c:idx val="7"/>
              <c:layout>
                <c:manualLayout>
                  <c:x val="6.2568768167112808E-3"/>
                  <c:y val="-1.416984353814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41-4EAD-9057-7DB42FAEFD9D}"/>
                </c:ext>
              </c:extLst>
            </c:dLbl>
            <c:dLbl>
              <c:idx val="8"/>
              <c:layout>
                <c:manualLayout>
                  <c:x val="2.0856256055702739E-3"/>
                  <c:y val="-1.416984353814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41-4EAD-9057-7DB42FAEFD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Feuil1!$B$2:$B$10</c:f>
              <c:numCache>
                <c:formatCode>#,##0.0\ "€"</c:formatCode>
                <c:ptCount val="9"/>
                <c:pt idx="0">
                  <c:v>37.799999999999997</c:v>
                </c:pt>
                <c:pt idx="1">
                  <c:v>38.299999999999997</c:v>
                </c:pt>
                <c:pt idx="2">
                  <c:v>41.6</c:v>
                </c:pt>
                <c:pt idx="3">
                  <c:v>44.2</c:v>
                </c:pt>
                <c:pt idx="4">
                  <c:v>49.9</c:v>
                </c:pt>
                <c:pt idx="5">
                  <c:v>47.9</c:v>
                </c:pt>
                <c:pt idx="6">
                  <c:v>53.2</c:v>
                </c:pt>
                <c:pt idx="7">
                  <c:v>60.8</c:v>
                </c:pt>
                <c:pt idx="8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0-46F3-9229-FD5B6EA9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68683808"/>
        <c:axId val="268692928"/>
      </c:barChart>
      <c:catAx>
        <c:axId val="26868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92928"/>
        <c:crosses val="autoZero"/>
        <c:auto val="1"/>
        <c:lblAlgn val="ctr"/>
        <c:lblOffset val="100"/>
        <c:noMultiLvlLbl val="0"/>
      </c:catAx>
      <c:valAx>
        <c:axId val="268692928"/>
        <c:scaling>
          <c:orientation val="minMax"/>
          <c:max val="6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8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64436063461428E-2"/>
          <c:y val="0.10827872212256033"/>
          <c:w val="0.84270833333333406"/>
          <c:h val="0.59067655209329606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Sheet1!$A$3</c:f>
              <c:strCache>
                <c:ptCount val="1"/>
                <c:pt idx="0">
                  <c:v>Croissance trimestrielle des exportations wallonnes (échelle de gauche)</c:v>
                </c:pt>
              </c:strCache>
            </c:strRef>
          </c:tx>
          <c:spPr>
            <a:solidFill>
              <a:srgbClr val="FF0000"/>
            </a:solidFill>
            <a:ln w="981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8C-4090-82CE-A12FB7F8ECA4}"/>
                </c:ext>
              </c:extLst>
            </c:dLbl>
            <c:dLbl>
              <c:idx val="1"/>
              <c:layout>
                <c:manualLayout>
                  <c:x val="9.4413357962194518E-3"/>
                  <c:y val="9.41176102987126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135994578228471E-2"/>
                      <c:h val="4.65760529933758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B20-44E7-AA69-3D88301E3ADF}"/>
                </c:ext>
              </c:extLst>
            </c:dLbl>
            <c:dLbl>
              <c:idx val="2"/>
              <c:layout>
                <c:manualLayout>
                  <c:x val="-2.7171356943610787E-2"/>
                  <c:y val="2.42888210402271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8C-4090-82CE-A12FB7F8ECA4}"/>
                </c:ext>
              </c:extLst>
            </c:dLbl>
            <c:dLbl>
              <c:idx val="3"/>
              <c:layout>
                <c:manualLayout>
                  <c:x val="2.9895366218236205E-3"/>
                  <c:y val="-5.4421768707482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8C-4090-82CE-A12FB7F8ECA4}"/>
                </c:ext>
              </c:extLst>
            </c:dLbl>
            <c:dLbl>
              <c:idx val="4"/>
              <c:layout>
                <c:manualLayout>
                  <c:x val="3.0076472999014657E-3"/>
                  <c:y val="-8.16112271680325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8C-4090-82CE-A12FB7F8ECA4}"/>
                </c:ext>
              </c:extLst>
            </c:dLbl>
            <c:dLbl>
              <c:idx val="5"/>
              <c:layout>
                <c:manualLayout>
                  <c:x val="2.0695479208596684E-2"/>
                  <c:y val="1.7234988483582431E-2"/>
                </c:manualLayout>
              </c:layout>
              <c:tx>
                <c:rich>
                  <a:bodyPr/>
                  <a:lstStyle/>
                  <a:p>
                    <a:pPr>
                      <a:defRPr sz="800" b="1" i="0" u="none" strike="noStrike" baseline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fr-FR" sz="800" b="1" dirty="0"/>
                      <a:t>-25,2%</a:t>
                    </a:r>
                    <a:endParaRPr lang="fr-FR" sz="620" dirty="0"/>
                  </a:p>
                </c:rich>
              </c:tx>
              <c:spPr>
                <a:noFill/>
                <a:ln w="19623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88C-4090-82CE-A12FB7F8ECA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8C-4090-82CE-A12FB7F8ECA4}"/>
                </c:ext>
              </c:extLst>
            </c:dLbl>
            <c:dLbl>
              <c:idx val="7"/>
              <c:layout>
                <c:manualLayout>
                  <c:x val="2.9895100321761562E-3"/>
                  <c:y val="-2.72065991751031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41-4580-9531-3BDC12A345AB}"/>
                </c:ext>
              </c:extLst>
            </c:dLbl>
            <c:dLbl>
              <c:idx val="8"/>
              <c:layout>
                <c:manualLayout>
                  <c:x val="1.172686934312586E-2"/>
                  <c:y val="5.74599603620975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8C-4090-82CE-A12FB7F8ECA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88C-4090-82CE-A12FB7F8ECA4}"/>
                </c:ext>
              </c:extLst>
            </c:dLbl>
            <c:dLbl>
              <c:idx val="10"/>
              <c:layout>
                <c:manualLayout>
                  <c:x val="-5.8698476643907344E-3"/>
                  <c:y val="2.72151695323798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41-4580-9531-3BDC12A345AB}"/>
                </c:ext>
              </c:extLst>
            </c:dLbl>
            <c:dLbl>
              <c:idx val="11"/>
              <c:layout>
                <c:manualLayout>
                  <c:x val="3.721973094170408E-3"/>
                  <c:y val="-8.0604210188017355E-4"/>
                </c:manualLayout>
              </c:layout>
              <c:tx>
                <c:rich>
                  <a:bodyPr/>
                  <a:lstStyle/>
                  <a:p>
                    <a:r>
                      <a:rPr lang="en-US" sz="800" b="1" dirty="0"/>
                      <a:t>4,7%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88C-4090-82CE-A12FB7F8ECA4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8C-4090-82CE-A12FB7F8ECA4}"/>
                </c:ext>
              </c:extLst>
            </c:dLbl>
            <c:dLbl>
              <c:idx val="13"/>
              <c:layout>
                <c:manualLayout>
                  <c:x val="4.4659533837340098E-3"/>
                  <c:y val="2.7210884353741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88C-4090-82CE-A12FB7F8ECA4}"/>
                </c:ext>
              </c:extLst>
            </c:dLbl>
            <c:dLbl>
              <c:idx val="14"/>
              <c:layout>
                <c:manualLayout>
                  <c:x val="5.4479975230915757E-3"/>
                  <c:y val="2.51956131858365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88C-4090-82CE-A12FB7F8ECA4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88C-4090-82CE-A12FB7F8ECA4}"/>
                </c:ext>
              </c:extLst>
            </c:dLbl>
            <c:dLbl>
              <c:idx val="16"/>
              <c:layout>
                <c:manualLayout>
                  <c:x val="3.0258687391417662E-3"/>
                  <c:y val="7.587579381476325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88C-4090-82CE-A12FB7F8ECA4}"/>
                </c:ext>
              </c:extLst>
            </c:dLbl>
            <c:dLbl>
              <c:idx val="17"/>
              <c:layout>
                <c:manualLayout>
                  <c:x val="-9.294634134858719E-4"/>
                  <c:y val="-3.72896245112218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88C-4090-82CE-A12FB7F8ECA4}"/>
                </c:ext>
              </c:extLst>
            </c:dLbl>
            <c:dLbl>
              <c:idx val="19"/>
              <c:layout>
                <c:manualLayout>
                  <c:x val="2.9895100321761024E-3"/>
                  <c:y val="8.16347956505436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88C-4090-82CE-A12FB7F8ECA4}"/>
                </c:ext>
              </c:extLst>
            </c:dLbl>
            <c:dLbl>
              <c:idx val="20"/>
              <c:layout>
                <c:manualLayout>
                  <c:x val="7.1095653402069138E-3"/>
                  <c:y val="-1.26980556001928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88C-4090-82CE-A12FB7F8ECA4}"/>
                </c:ext>
              </c:extLst>
            </c:dLbl>
            <c:dLbl>
              <c:idx val="22"/>
              <c:layout>
                <c:manualLayout>
                  <c:x val="4.821091835503854E-3"/>
                  <c:y val="1.09504535676097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20-44E7-AA69-3D88301E3ADF}"/>
                </c:ext>
              </c:extLst>
            </c:dLbl>
            <c:dLbl>
              <c:idx val="23"/>
              <c:layout>
                <c:manualLayout>
                  <c:x val="5.4479975230915289E-3"/>
                  <c:y val="2.51975970923865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88C-4090-82CE-A12FB7F8ECA4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88C-4090-82CE-A12FB7F8ECA4}"/>
                </c:ext>
              </c:extLst>
            </c:dLbl>
            <c:dLbl>
              <c:idx val="25"/>
              <c:layout>
                <c:manualLayout>
                  <c:x val="5.1220296554780539E-3"/>
                  <c:y val="1.96723898957408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20-44E7-AA69-3D88301E3ADF}"/>
                </c:ext>
              </c:extLst>
            </c:dLbl>
            <c:dLbl>
              <c:idx val="26"/>
              <c:layout>
                <c:manualLayout>
                  <c:x val="5.7477960994786583E-3"/>
                  <c:y val="8.1632653061225E-3"/>
                </c:manualLayout>
              </c:layout>
              <c:tx>
                <c:rich>
                  <a:bodyPr/>
                  <a:lstStyle/>
                  <a:p>
                    <a:pPr>
                      <a:defRPr sz="800" b="1" i="0" u="none" strike="noStrike" baseline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fr-FR" sz="800" b="1" dirty="0"/>
                      <a:t>17,1%</a:t>
                    </a:r>
                    <a:endParaRPr lang="fr-FR" dirty="0"/>
                  </a:p>
                </c:rich>
              </c:tx>
              <c:spPr>
                <a:noFill/>
                <a:ln w="19623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D88C-4090-82CE-A12FB7F8ECA4}"/>
                </c:ext>
              </c:extLst>
            </c:dLbl>
            <c:dLbl>
              <c:idx val="27"/>
              <c:layout>
                <c:manualLayout>
                  <c:x val="2.9895366218235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88C-4090-82CE-A12FB7F8ECA4}"/>
                </c:ext>
              </c:extLst>
            </c:dLbl>
            <c:dLbl>
              <c:idx val="28"/>
              <c:layout>
                <c:manualLayout>
                  <c:x val="8.1387549533276649E-3"/>
                  <c:y val="6.7273156729887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50619661271367E-2"/>
                      <c:h val="3.57671957671957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A-D88C-4090-82CE-A12FB7F8ECA4}"/>
                </c:ext>
              </c:extLst>
            </c:dLbl>
            <c:dLbl>
              <c:idx val="29"/>
              <c:layout>
                <c:manualLayout>
                  <c:x val="5.7477960994787129E-3"/>
                  <c:y val="-2.72130269430607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88C-4090-82CE-A12FB7F8ECA4}"/>
                </c:ext>
              </c:extLst>
            </c:dLbl>
            <c:dLbl>
              <c:idx val="30"/>
              <c:layout>
                <c:manualLayout>
                  <c:x val="2.9895366218236205E-3"/>
                  <c:y val="2.7210884353742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88C-4090-82CE-A12FB7F8ECA4}"/>
                </c:ext>
              </c:extLst>
            </c:dLbl>
            <c:dLbl>
              <c:idx val="31"/>
              <c:layout>
                <c:manualLayout>
                  <c:x val="4.821238927639495E-3"/>
                  <c:y val="1.05058933273002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41-4580-9531-3BDC12A345AB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88C-4090-82CE-A12FB7F8ECA4}"/>
                </c:ext>
              </c:extLst>
            </c:dLbl>
            <c:dLbl>
              <c:idx val="34"/>
              <c:layout>
                <c:manualLayout>
                  <c:x val="7.9650391412172759E-3"/>
                  <c:y val="1.0125684610784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41-4580-9531-3BDC12A345AB}"/>
                </c:ext>
              </c:extLst>
            </c:dLbl>
            <c:dLbl>
              <c:idx val="35"/>
              <c:layout>
                <c:manualLayout>
                  <c:x val="3.5549592175417579E-3"/>
                  <c:y val="4.28517863838449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A4-4EEC-B7D6-20FF71A87516}"/>
                </c:ext>
              </c:extLst>
            </c:dLbl>
            <c:dLbl>
              <c:idx val="37"/>
              <c:layout>
                <c:manualLayout>
                  <c:x val="2.9895366218235103E-3"/>
                  <c:y val="5.44239112968022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20-44E7-AA69-3D88301E3ADF}"/>
                </c:ext>
              </c:extLst>
            </c:dLbl>
            <c:dLbl>
              <c:idx val="38"/>
              <c:layout>
                <c:manualLayout>
                  <c:x val="-2.0258230053080842E-3"/>
                  <c:y val="-5.03829878408057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D88C-4090-82CE-A12FB7F8ECA4}"/>
                </c:ext>
              </c:extLst>
            </c:dLbl>
            <c:dLbl>
              <c:idx val="43"/>
              <c:layout>
                <c:manualLayout>
                  <c:x val="9.3403506088143486E-3"/>
                  <c:y val="9.3671110609574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6F-474E-A91C-811971187DDD}"/>
                </c:ext>
              </c:extLst>
            </c:dLbl>
            <c:dLbl>
              <c:idx val="46"/>
              <c:layout>
                <c:manualLayout>
                  <c:x val="7.4722804870513424E-3"/>
                  <c:y val="9.36747983759822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6F-474E-A91C-811971187DDD}"/>
                </c:ext>
              </c:extLst>
            </c:dLbl>
            <c:dLbl>
              <c:idx val="52"/>
              <c:layout>
                <c:manualLayout>
                  <c:x val="2.98953662182362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D88C-4090-82CE-A12FB7F8ECA4}"/>
                </c:ext>
              </c:extLst>
            </c:dLbl>
            <c:dLbl>
              <c:idx val="53"/>
              <c:layout>
                <c:manualLayout>
                  <c:x val="1.5675947483308771E-3"/>
                  <c:y val="-8.16305104719055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D88C-4090-82CE-A12FB7F8ECA4}"/>
                </c:ext>
              </c:extLst>
            </c:dLbl>
            <c:dLbl>
              <c:idx val="54"/>
              <c:layout>
                <c:manualLayout>
                  <c:x val="-9.8513470569432782E-5"/>
                  <c:y val="2.3204242326852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D88C-4090-82CE-A12FB7F8ECA4}"/>
                </c:ext>
              </c:extLst>
            </c:dLbl>
            <c:dLbl>
              <c:idx val="56"/>
              <c:layout>
                <c:manualLayout>
                  <c:x val="5.942629264365209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D88C-4090-82CE-A12FB7F8ECA4}"/>
                </c:ext>
              </c:extLst>
            </c:dLbl>
            <c:dLbl>
              <c:idx val="57"/>
              <c:layout>
                <c:manualLayout>
                  <c:x val="5.4478902790457895E-3"/>
                  <c:y val="9.9195327503293688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D88C-4090-82CE-A12FB7F8ECA4}"/>
                </c:ext>
              </c:extLst>
            </c:dLbl>
            <c:dLbl>
              <c:idx val="58"/>
              <c:layout>
                <c:manualLayout>
                  <c:x val="2.9895366218236205E-3"/>
                  <c:y val="4.988604502734393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D88C-4090-82CE-A12FB7F8ECA4}"/>
                </c:ext>
              </c:extLst>
            </c:dLbl>
            <c:dLbl>
              <c:idx val="59"/>
              <c:layout>
                <c:manualLayout>
                  <c:x val="4.4660696482707101E-3"/>
                  <c:y val="8.16347956505436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D88C-4090-82CE-A12FB7F8ECA4}"/>
                </c:ext>
              </c:extLst>
            </c:dLbl>
            <c:dLbl>
              <c:idx val="60"/>
              <c:layout>
                <c:manualLayout>
                  <c:x val="7.5082094558808106E-3"/>
                  <c:y val="7.5618404842251975E-3"/>
                </c:manualLayout>
              </c:layout>
              <c:numFmt formatCode="0.0%" sourceLinked="0"/>
              <c:spPr>
                <a:noFill/>
                <a:ln w="19623">
                  <a:noFill/>
                </a:ln>
              </c:spPr>
              <c:txPr>
                <a:bodyPr/>
                <a:lstStyle/>
                <a:p>
                  <a:pPr>
                    <a:spcBef>
                      <a:spcPts val="100"/>
                    </a:spcBef>
                    <a:defRPr sz="800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D88C-4090-82CE-A12FB7F8ECA4}"/>
                </c:ext>
              </c:extLst>
            </c:dLbl>
            <c:dLbl>
              <c:idx val="6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D88C-4090-82CE-A12FB7F8ECA4}"/>
                </c:ext>
              </c:extLst>
            </c:dLbl>
            <c:dLbl>
              <c:idx val="62"/>
              <c:layout>
                <c:manualLayout>
                  <c:x val="2.9713727644508471E-3"/>
                  <c:y val="1.36054421768707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D88C-4090-82CE-A12FB7F8ECA4}"/>
                </c:ext>
              </c:extLst>
            </c:dLbl>
            <c:dLbl>
              <c:idx val="63"/>
              <c:layout>
                <c:manualLayout>
                  <c:x val="6.411614467474196E-3"/>
                  <c:y val="5.6452943382078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D88C-4090-82CE-A12FB7F8ECA4}"/>
                </c:ext>
              </c:extLst>
            </c:dLbl>
            <c:dLbl>
              <c:idx val="64"/>
              <c:layout>
                <c:manualLayout>
                  <c:x val="2.9895366218236205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D88C-4090-82CE-A12FB7F8ECA4}"/>
                </c:ext>
              </c:extLst>
            </c:dLbl>
            <c:dLbl>
              <c:idx val="65"/>
              <c:layout>
                <c:manualLayout>
                  <c:x val="2.3679598189761054E-2"/>
                  <c:y val="2.4490652954095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D88C-4090-82CE-A12FB7F8ECA4}"/>
                </c:ext>
              </c:extLst>
            </c:dLbl>
            <c:dLbl>
              <c:idx val="66"/>
              <c:layout>
                <c:manualLayout>
                  <c:x val="6.2789684921671935E-3"/>
                  <c:y val="5.04001285553591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D88C-4090-82CE-A12FB7F8ECA4}"/>
                </c:ext>
              </c:extLst>
            </c:dLbl>
            <c:dLbl>
              <c:idx val="68"/>
              <c:layout>
                <c:manualLayout>
                  <c:x val="-2.8803376322145777E-3"/>
                  <c:y val="8.1636938239862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D88C-4090-82CE-A12FB7F8ECA4}"/>
                </c:ext>
              </c:extLst>
            </c:dLbl>
            <c:dLbl>
              <c:idx val="69"/>
              <c:layout>
                <c:manualLayout>
                  <c:x val="4.4843049327353184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D88C-4090-82CE-A12FB7F8ECA4}"/>
                </c:ext>
              </c:extLst>
            </c:dLbl>
            <c:dLbl>
              <c:idx val="71"/>
              <c:layout>
                <c:manualLayout>
                  <c:x val="1.184892586101156E-2"/>
                  <c:y val="4.08227542985698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372520295428183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B-D88C-4090-82CE-A12FB7F8ECA4}"/>
                </c:ext>
              </c:extLst>
            </c:dLbl>
            <c:dLbl>
              <c:idx val="72"/>
              <c:layout>
                <c:manualLayout>
                  <c:x val="2.9895366218236205E-3"/>
                  <c:y val="-5.4421768707482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D88C-4090-82CE-A12FB7F8ECA4}"/>
                </c:ext>
              </c:extLst>
            </c:dLbl>
            <c:dLbl>
              <c:idx val="7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D88C-4090-82CE-A12FB7F8ECA4}"/>
                </c:ext>
              </c:extLst>
            </c:dLbl>
            <c:dLbl>
              <c:idx val="74"/>
              <c:layout>
                <c:manualLayout>
                  <c:x val="4.4660115160023604E-3"/>
                  <c:y val="1.4967057689217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372520295428183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E-D88C-4090-82CE-A12FB7F8ECA4}"/>
                </c:ext>
              </c:extLst>
            </c:dLbl>
            <c:dLbl>
              <c:idx val="75"/>
              <c:layout>
                <c:manualLayout>
                  <c:x val="4.4843049327354294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D88C-4090-82CE-A12FB7F8ECA4}"/>
                </c:ext>
              </c:extLst>
            </c:dLbl>
            <c:dLbl>
              <c:idx val="77"/>
              <c:layout>
                <c:manualLayout>
                  <c:x val="2.9531192321888915E-3"/>
                  <c:y val="-4.08141839412930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780707644102626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40-D88C-4090-82CE-A12FB7F8ECA4}"/>
                </c:ext>
              </c:extLst>
            </c:dLbl>
            <c:dLbl>
              <c:idx val="78"/>
              <c:layout>
                <c:manualLayout>
                  <c:x val="4.484304932735318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D88C-4090-82CE-A12FB7F8ECA4}"/>
                </c:ext>
              </c:extLst>
            </c:dLbl>
            <c:dLbl>
              <c:idx val="80"/>
              <c:layout>
                <c:manualLayout>
                  <c:x val="7.4738332127088766E-3"/>
                  <c:y val="5.44217687074829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D88C-4090-82CE-A12FB7F8ECA4}"/>
                </c:ext>
              </c:extLst>
            </c:dLbl>
            <c:dLbl>
              <c:idx val="81"/>
              <c:layout>
                <c:manualLayout>
                  <c:x val="2.9895366218236205E-3"/>
                  <c:y val="8.16326530612240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D88C-4090-82CE-A12FB7F8ECA4}"/>
                </c:ext>
              </c:extLst>
            </c:dLbl>
            <c:dLbl>
              <c:idx val="83"/>
              <c:layout>
                <c:manualLayout>
                  <c:x val="1.334368087709956E-2"/>
                  <c:y val="8.16326530612245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D88C-4090-82CE-A12FB7F8ECA4}"/>
                </c:ext>
              </c:extLst>
            </c:dLbl>
            <c:dLbl>
              <c:idx val="84"/>
              <c:layout>
                <c:manualLayout>
                  <c:x val="4.4843049327354294E-3"/>
                  <c:y val="2.72108843537409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D88C-4090-82CE-A12FB7F8ECA4}"/>
                </c:ext>
              </c:extLst>
            </c:dLbl>
            <c:dLbl>
              <c:idx val="8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D88C-4090-82CE-A12FB7F8ECA4}"/>
                </c:ext>
              </c:extLst>
            </c:dLbl>
            <c:dLbl>
              <c:idx val="86"/>
              <c:layout>
                <c:manualLayout>
                  <c:x val="1.5129504160817139E-3"/>
                  <c:y val="5.44206974128230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437430786267994E-2"/>
                      <c:h val="3.31972789115646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47-D88C-4090-82CE-A12FB7F8ECA4}"/>
                </c:ext>
              </c:extLst>
            </c:dLbl>
            <c:dLbl>
              <c:idx val="89"/>
              <c:layout>
                <c:manualLayout>
                  <c:x val="-2.8018241905808393E-2"/>
                  <c:y val="2.7211312871605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D88C-4090-82CE-A12FB7F8ECA4}"/>
                </c:ext>
              </c:extLst>
            </c:dLbl>
            <c:dLbl>
              <c:idx val="92"/>
              <c:layout>
                <c:manualLayout>
                  <c:x val="-2.9531192321889995E-3"/>
                  <c:y val="8.16433660078204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4D-4A2D-8726-3C3140D0FBE0}"/>
                </c:ext>
              </c:extLst>
            </c:dLbl>
            <c:dLbl>
              <c:idx val="95"/>
              <c:layout>
                <c:manualLayout>
                  <c:x val="1.7718715393133997E-2"/>
                  <c:y val="8.1636938239862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A4-4EEC-B7D6-20FF71A87516}"/>
                </c:ext>
              </c:extLst>
            </c:dLbl>
            <c:numFmt formatCode="0.0%" sourceLinked="0"/>
            <c:spPr>
              <a:noFill/>
              <a:ln w="19623">
                <a:noFill/>
              </a:ln>
            </c:spPr>
            <c:txPr>
              <a:bodyPr/>
              <a:lstStyle/>
              <a:p>
                <a:pPr>
                  <a:defRPr sz="800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Sheet1!$CU$1:$ES$1</c:f>
              <c:numCache>
                <c:formatCode>mmm\-yy</c:formatCode>
                <c:ptCount val="5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</c:numCache>
            </c:numRef>
          </c:cat>
          <c:val>
            <c:numRef>
              <c:f>Sheet1!$CU$3:$ES$3</c:f>
              <c:numCache>
                <c:formatCode>#,#00%</c:formatCode>
                <c:ptCount val="51"/>
                <c:pt idx="1">
                  <c:v>0.08</c:v>
                </c:pt>
                <c:pt idx="4">
                  <c:v>-0.13100000000000001</c:v>
                </c:pt>
                <c:pt idx="7">
                  <c:v>-7.0000000000000007E-2</c:v>
                </c:pt>
                <c:pt idx="10">
                  <c:v>-3.4000000000000002E-2</c:v>
                </c:pt>
                <c:pt idx="13">
                  <c:v>-1.4999999999999999E-2</c:v>
                </c:pt>
                <c:pt idx="16">
                  <c:v>0.14099999999999999</c:v>
                </c:pt>
                <c:pt idx="19">
                  <c:v>0.219</c:v>
                </c:pt>
                <c:pt idx="22">
                  <c:v>0.121</c:v>
                </c:pt>
                <c:pt idx="25">
                  <c:v>0.16700000000000001</c:v>
                </c:pt>
                <c:pt idx="28">
                  <c:v>0.29199999999999998</c:v>
                </c:pt>
                <c:pt idx="31">
                  <c:v>-4.0000000000000001E-3</c:v>
                </c:pt>
                <c:pt idx="34">
                  <c:v>0.124</c:v>
                </c:pt>
                <c:pt idx="37">
                  <c:v>-1.7000000000000001E-2</c:v>
                </c:pt>
                <c:pt idx="40">
                  <c:v>-0.158</c:v>
                </c:pt>
                <c:pt idx="43">
                  <c:v>-5.7000000000000002E-2</c:v>
                </c:pt>
                <c:pt idx="46">
                  <c:v>-0.22500000000000001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9-D88C-4090-82CE-A12FB7F8E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55382528"/>
        <c:axId val="155384064"/>
      </c:barChar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Carnets de commandes à l'exportation (échelle de droite)</c:v>
                </c:pt>
              </c:strCache>
            </c:strRef>
          </c:tx>
          <c:spPr>
            <a:ln w="19623">
              <a:solidFill>
                <a:srgbClr val="FF9900"/>
              </a:solidFill>
              <a:prstDash val="solid"/>
            </a:ln>
          </c:spPr>
          <c:marker>
            <c:symbol val="none"/>
          </c:marker>
          <c:cat>
            <c:numRef>
              <c:f>Sheet1!$CQ$1:$EM$1</c:f>
              <c:numCache>
                <c:formatCode>mmm\-yy</c:formatCode>
                <c:ptCount val="49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  <c:pt idx="5">
                  <c:v>43862</c:v>
                </c:pt>
                <c:pt idx="6">
                  <c:v>43891</c:v>
                </c:pt>
                <c:pt idx="7">
                  <c:v>43922</c:v>
                </c:pt>
                <c:pt idx="8">
                  <c:v>43952</c:v>
                </c:pt>
                <c:pt idx="9">
                  <c:v>43983</c:v>
                </c:pt>
                <c:pt idx="10">
                  <c:v>44013</c:v>
                </c:pt>
                <c:pt idx="11">
                  <c:v>44044</c:v>
                </c:pt>
                <c:pt idx="12">
                  <c:v>44075</c:v>
                </c:pt>
                <c:pt idx="13">
                  <c:v>44105</c:v>
                </c:pt>
                <c:pt idx="14">
                  <c:v>44136</c:v>
                </c:pt>
                <c:pt idx="15">
                  <c:v>44166</c:v>
                </c:pt>
                <c:pt idx="16">
                  <c:v>44197</c:v>
                </c:pt>
                <c:pt idx="17">
                  <c:v>44228</c:v>
                </c:pt>
                <c:pt idx="18">
                  <c:v>44256</c:v>
                </c:pt>
                <c:pt idx="19">
                  <c:v>44287</c:v>
                </c:pt>
                <c:pt idx="20">
                  <c:v>44317</c:v>
                </c:pt>
                <c:pt idx="21">
                  <c:v>44348</c:v>
                </c:pt>
                <c:pt idx="22">
                  <c:v>44378</c:v>
                </c:pt>
                <c:pt idx="23">
                  <c:v>44409</c:v>
                </c:pt>
                <c:pt idx="24">
                  <c:v>44440</c:v>
                </c:pt>
                <c:pt idx="25">
                  <c:v>44470</c:v>
                </c:pt>
                <c:pt idx="26">
                  <c:v>44501</c:v>
                </c:pt>
                <c:pt idx="27">
                  <c:v>44531</c:v>
                </c:pt>
                <c:pt idx="28">
                  <c:v>44562</c:v>
                </c:pt>
                <c:pt idx="29">
                  <c:v>44593</c:v>
                </c:pt>
                <c:pt idx="30">
                  <c:v>44621</c:v>
                </c:pt>
                <c:pt idx="31">
                  <c:v>44652</c:v>
                </c:pt>
                <c:pt idx="32">
                  <c:v>44682</c:v>
                </c:pt>
                <c:pt idx="33">
                  <c:v>44713</c:v>
                </c:pt>
                <c:pt idx="34">
                  <c:v>44743</c:v>
                </c:pt>
                <c:pt idx="35">
                  <c:v>44774</c:v>
                </c:pt>
                <c:pt idx="36">
                  <c:v>44805</c:v>
                </c:pt>
                <c:pt idx="37">
                  <c:v>44835</c:v>
                </c:pt>
                <c:pt idx="38">
                  <c:v>44866</c:v>
                </c:pt>
                <c:pt idx="39">
                  <c:v>44896</c:v>
                </c:pt>
                <c:pt idx="40">
                  <c:v>44927</c:v>
                </c:pt>
                <c:pt idx="41">
                  <c:v>44958</c:v>
                </c:pt>
                <c:pt idx="42">
                  <c:v>44986</c:v>
                </c:pt>
                <c:pt idx="43">
                  <c:v>45017</c:v>
                </c:pt>
                <c:pt idx="44">
                  <c:v>45047</c:v>
                </c:pt>
                <c:pt idx="45">
                  <c:v>45078</c:v>
                </c:pt>
                <c:pt idx="46">
                  <c:v>45108</c:v>
                </c:pt>
                <c:pt idx="47">
                  <c:v>45139</c:v>
                </c:pt>
                <c:pt idx="48">
                  <c:v>45170</c:v>
                </c:pt>
              </c:numCache>
            </c:numRef>
          </c:cat>
          <c:val>
            <c:numRef>
              <c:f>Sheet1!$CU$2:$ES$2</c:f>
              <c:numCache>
                <c:formatCode>0.000</c:formatCode>
                <c:ptCount val="51"/>
                <c:pt idx="0">
                  <c:v>-9.6312055332775454E-2</c:v>
                </c:pt>
                <c:pt idx="1">
                  <c:v>-0.52648082359152759</c:v>
                </c:pt>
                <c:pt idx="2">
                  <c:v>-1.0002899016736315</c:v>
                </c:pt>
                <c:pt idx="3">
                  <c:v>-1.2621317606137414</c:v>
                </c:pt>
                <c:pt idx="4">
                  <c:v>-1.4740989797557356</c:v>
                </c:pt>
                <c:pt idx="5">
                  <c:v>-1.7334471067059398</c:v>
                </c:pt>
                <c:pt idx="6">
                  <c:v>-1.8494056442365598</c:v>
                </c:pt>
                <c:pt idx="7">
                  <c:v>-1.7035223228270697</c:v>
                </c:pt>
                <c:pt idx="8">
                  <c:v>-1.3693622361796915</c:v>
                </c:pt>
                <c:pt idx="9">
                  <c:v>-0.97036511779476176</c:v>
                </c:pt>
                <c:pt idx="10">
                  <c:v>-0.65740175306158266</c:v>
                </c:pt>
                <c:pt idx="11">
                  <c:v>-0.37561003820222627</c:v>
                </c:pt>
                <c:pt idx="12">
                  <c:v>-9.1324591352963877E-2</c:v>
                </c:pt>
                <c:pt idx="13">
                  <c:v>0.16428293761238161</c:v>
                </c:pt>
                <c:pt idx="14">
                  <c:v>0.39121254869381034</c:v>
                </c:pt>
                <c:pt idx="15">
                  <c:v>0.60567349982571006</c:v>
                </c:pt>
                <c:pt idx="16">
                  <c:v>0.75280368723015278</c:v>
                </c:pt>
                <c:pt idx="17">
                  <c:v>0.84507177085666763</c:v>
                </c:pt>
                <c:pt idx="18">
                  <c:v>0.99968315423082788</c:v>
                </c:pt>
                <c:pt idx="19">
                  <c:v>1.0794825779078139</c:v>
                </c:pt>
                <c:pt idx="20">
                  <c:v>1.1231228877311654</c:v>
                </c:pt>
                <c:pt idx="21">
                  <c:v>1.1306040837008831</c:v>
                </c:pt>
                <c:pt idx="22">
                  <c:v>1.0794825779078139</c:v>
                </c:pt>
                <c:pt idx="23">
                  <c:v>1.1393321456655532</c:v>
                </c:pt>
                <c:pt idx="24">
                  <c:v>1.2365876932718798</c:v>
                </c:pt>
                <c:pt idx="25">
                  <c:v>1.2104035073778687</c:v>
                </c:pt>
                <c:pt idx="26">
                  <c:v>1.181725589493952</c:v>
                </c:pt>
                <c:pt idx="27">
                  <c:v>1.1917005174535755</c:v>
                </c:pt>
                <c:pt idx="28">
                  <c:v>1.1542945376049882</c:v>
                </c:pt>
                <c:pt idx="29">
                  <c:v>1.0744951139280023</c:v>
                </c:pt>
                <c:pt idx="30">
                  <c:v>0.87125595675067891</c:v>
                </c:pt>
                <c:pt idx="31">
                  <c:v>0.61066096380552159</c:v>
                </c:pt>
                <c:pt idx="32">
                  <c:v>0.39245941468876316</c:v>
                </c:pt>
                <c:pt idx="33">
                  <c:v>0.22288563937516814</c:v>
                </c:pt>
                <c:pt idx="34">
                  <c:v>-3.0337372140177524E-4</c:v>
                </c:pt>
                <c:pt idx="35">
                  <c:v>-0.13122430319145678</c:v>
                </c:pt>
                <c:pt idx="36">
                  <c:v>-0.24842970671702982</c:v>
                </c:pt>
                <c:pt idx="37">
                  <c:v>-0.31201987245962792</c:v>
                </c:pt>
                <c:pt idx="38">
                  <c:v>-0.33571032636373316</c:v>
                </c:pt>
                <c:pt idx="39">
                  <c:v>-0.3406977903435448</c:v>
                </c:pt>
                <c:pt idx="40">
                  <c:v>-0.37685690419717904</c:v>
                </c:pt>
                <c:pt idx="41">
                  <c:v>-0.39181929613661393</c:v>
                </c:pt>
                <c:pt idx="42">
                  <c:v>-0.46413752384388246</c:v>
                </c:pt>
                <c:pt idx="43">
                  <c:v>-0.50279036968742241</c:v>
                </c:pt>
                <c:pt idx="44">
                  <c:v>-0.56388680344011477</c:v>
                </c:pt>
                <c:pt idx="45">
                  <c:v>-0.68483280495054666</c:v>
                </c:pt>
                <c:pt idx="46">
                  <c:v>-0.78956954852659067</c:v>
                </c:pt>
                <c:pt idx="47">
                  <c:v>-0.90802181804711657</c:v>
                </c:pt>
                <c:pt idx="48">
                  <c:v>-1.3282156583462459</c:v>
                </c:pt>
                <c:pt idx="49">
                  <c:v>-1.1187421711941572</c:v>
                </c:pt>
                <c:pt idx="50">
                  <c:v>-1.162382481017509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4A-D88C-4090-82CE-A12FB7F8E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454400"/>
        <c:axId val="164455936"/>
      </c:lineChart>
      <c:catAx>
        <c:axId val="155382528"/>
        <c:scaling>
          <c:orientation val="minMax"/>
        </c:scaling>
        <c:delete val="0"/>
        <c:axPos val="b"/>
        <c:numFmt formatCode="mmm\-yy" sourceLinked="1"/>
        <c:majorTickMark val="cross"/>
        <c:minorTickMark val="none"/>
        <c:tickLblPos val="low"/>
        <c:spPr>
          <a:ln w="1270">
            <a:solidFill>
              <a:schemeClr val="tx1"/>
            </a:solidFill>
            <a:prstDash val="solid"/>
          </a:ln>
        </c:spPr>
        <c:txPr>
          <a:bodyPr rot="-4800000" vert="horz"/>
          <a:lstStyle/>
          <a:p>
            <a:pPr>
              <a:defRPr sz="92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5384064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155384064"/>
        <c:scaling>
          <c:orientation val="minMax"/>
          <c:max val="0.35000000000000003"/>
          <c:min val="-0.35000000000000003"/>
        </c:scaling>
        <c:delete val="0"/>
        <c:axPos val="l"/>
        <c:majorGridlines/>
        <c:numFmt formatCode="0%" sourceLinked="0"/>
        <c:majorTickMark val="cross"/>
        <c:minorTickMark val="none"/>
        <c:tickLblPos val="nextTo"/>
        <c:spPr>
          <a:ln w="245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3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5382528"/>
        <c:crosses val="autoZero"/>
        <c:crossBetween val="between"/>
        <c:majorUnit val="0.1"/>
      </c:valAx>
      <c:catAx>
        <c:axId val="16445440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one"/>
        <c:crossAx val="164455936"/>
        <c:crosses val="autoZero"/>
        <c:auto val="0"/>
        <c:lblAlgn val="ctr"/>
        <c:lblOffset val="100"/>
        <c:noMultiLvlLbl val="0"/>
      </c:catAx>
      <c:valAx>
        <c:axId val="164455936"/>
        <c:scaling>
          <c:orientation val="minMax"/>
          <c:max val="2"/>
          <c:min val="-2"/>
        </c:scaling>
        <c:delete val="0"/>
        <c:axPos val="r"/>
        <c:numFmt formatCode="0.0" sourceLinked="0"/>
        <c:majorTickMark val="cross"/>
        <c:minorTickMark val="none"/>
        <c:tickLblPos val="nextTo"/>
        <c:spPr>
          <a:ln w="245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3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64454400"/>
        <c:crosses val="max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9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9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ayout>
        <c:manualLayout>
          <c:xMode val="edge"/>
          <c:yMode val="edge"/>
          <c:x val="9.0145121100955211E-2"/>
          <c:y val="2.4892602710375527E-3"/>
          <c:w val="0.84476454961859027"/>
          <c:h val="0.1114795650543681"/>
        </c:manualLayout>
      </c:layout>
      <c:overlay val="0"/>
      <c:spPr>
        <a:noFill/>
        <a:ln w="2453">
          <a:solidFill>
            <a:schemeClr val="tx1"/>
          </a:solidFill>
          <a:prstDash val="solid"/>
        </a:ln>
      </c:spPr>
      <c:txPr>
        <a:bodyPr/>
        <a:lstStyle/>
        <a:p>
          <a:pPr>
            <a:defRPr sz="1279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42693180911497E-2"/>
          <c:y val="2.9362699115146551E-2"/>
          <c:w val="0.74752810864080088"/>
          <c:h val="0.83691301137494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2023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61-4382-A0A3-483168F0AB57}"/>
              </c:ext>
            </c:extLst>
          </c:dPt>
          <c:dLbls>
            <c:dLbl>
              <c:idx val="0"/>
              <c:layout>
                <c:manualLayout>
                  <c:x val="-4.2033181946540777E-3"/>
                  <c:y val="5.4542147659335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79175637754345E-2"/>
                      <c:h val="8.56311718251584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90B-4ABF-B74D-A08C9E1B4BE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-11,7%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761-4382-A0A3-483168F0AB57}"/>
                </c:ext>
              </c:extLst>
            </c:dLbl>
            <c:dLbl>
              <c:idx val="2"/>
              <c:layout>
                <c:manualLayout>
                  <c:x val="6.8412768772267247E-3"/>
                  <c:y val="2.72710738296678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-3,1%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761-4382-A0A3-483168F0AB5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-2,7%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1EE-429F-AD27-1743AC65F9B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-2,0%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0B-4ABF-B74D-A08C9E1B4BE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+0,8%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0D0-4FA3-B275-09A5211719D9}"/>
                </c:ext>
              </c:extLst>
            </c:dLbl>
            <c:dLbl>
              <c:idx val="6"/>
              <c:layout>
                <c:manualLayout>
                  <c:x val="7.8634272177008895E-3"/>
                  <c:y val="-4.9526938247710929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+2,1%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0D0-4FA3-B275-09A521171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Flandre</c:v>
                </c:pt>
                <c:pt idx="1">
                  <c:v>Wallonie</c:v>
                </c:pt>
                <c:pt idx="2">
                  <c:v>Euro20</c:v>
                </c:pt>
                <c:pt idx="3">
                  <c:v>Moyenne benchmarking</c:v>
                </c:pt>
                <c:pt idx="4">
                  <c:v>Allemagne</c:v>
                </c:pt>
                <c:pt idx="5">
                  <c:v>Pays-Bas</c:v>
                </c:pt>
                <c:pt idx="6">
                  <c:v>France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-0.122</c:v>
                </c:pt>
                <c:pt idx="1">
                  <c:v>-0.11700000000000001</c:v>
                </c:pt>
                <c:pt idx="2">
                  <c:v>-3.1E-2</c:v>
                </c:pt>
                <c:pt idx="3">
                  <c:v>-2.7E-2</c:v>
                </c:pt>
                <c:pt idx="4">
                  <c:v>-0.02</c:v>
                </c:pt>
                <c:pt idx="5">
                  <c:v>8.0000000000000002E-3</c:v>
                </c:pt>
                <c:pt idx="6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B-4ABF-B74D-A08C9E1B4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"/>
        <c:noMultiLvlLbl val="0"/>
      </c:catAx>
      <c:valAx>
        <c:axId val="326157856"/>
        <c:scaling>
          <c:orientation val="minMax"/>
          <c:max val="5.000000000000001E-2"/>
          <c:min val="-0.1500000000000000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u="sng" dirty="0">
                <a:solidFill>
                  <a:schemeClr val="accent2"/>
                </a:solidFill>
              </a:rPr>
              <a:t>2022</a:t>
            </a:r>
          </a:p>
        </c:rich>
      </c:tx>
      <c:layout>
        <c:manualLayout>
          <c:xMode val="edge"/>
          <c:yMode val="edge"/>
          <c:x val="0.45437149482504552"/>
          <c:y val="6.0565471383154114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1C6-4D27-904B-0FC95E838A0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1C6-4D27-904B-0FC95E838A0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F1C6-4D27-904B-0FC95E838A0B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F1C6-4D27-904B-0FC95E838A0B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F1C6-4D27-904B-0FC95E838A0B}"/>
              </c:ext>
            </c:extLst>
          </c:dPt>
          <c:dLbls>
            <c:dLbl>
              <c:idx val="0"/>
              <c:layout>
                <c:manualLayout>
                  <c:x val="1.6000214972151219E-2"/>
                  <c:y val="-6.79654585758280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C6-4D27-904B-0FC95E838A0B}"/>
                </c:ext>
              </c:extLst>
            </c:dLbl>
            <c:dLbl>
              <c:idx val="1"/>
              <c:layout>
                <c:manualLayout>
                  <c:x val="-6.3870558372417396E-2"/>
                  <c:y val="6.585399129409660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C6-4D27-904B-0FC95E838A0B}"/>
                </c:ext>
              </c:extLst>
            </c:dLbl>
            <c:dLbl>
              <c:idx val="2"/>
              <c:layout>
                <c:manualLayout>
                  <c:x val="-5.4347139970446462E-2"/>
                  <c:y val="4.9771216412715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C6-4D27-904B-0FC95E838A0B}"/>
                </c:ext>
              </c:extLst>
            </c:dLbl>
            <c:dLbl>
              <c:idx val="3"/>
              <c:layout>
                <c:manualLayout>
                  <c:x val="-6.2178888548293634E-2"/>
                  <c:y val="2.93084215867176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C6-4D27-904B-0FC95E838A0B}"/>
                </c:ext>
              </c:extLst>
            </c:dLbl>
            <c:dLbl>
              <c:idx val="4"/>
              <c:layout>
                <c:manualLayout>
                  <c:x val="-0.13511300577122251"/>
                  <c:y val="-5.66587134330197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C6-4D27-904B-0FC95E838A0B}"/>
                </c:ext>
              </c:extLst>
            </c:dLbl>
            <c:dLbl>
              <c:idx val="5"/>
              <c:layout>
                <c:manualLayout>
                  <c:x val="-2.8063464777075879E-2"/>
                  <c:y val="-0.151105557391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1C6-4D27-904B-0FC95E838A0B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UE27</c:v>
                </c:pt>
                <c:pt idx="1">
                  <c:v>Amérique</c:v>
                </c:pt>
                <c:pt idx="2">
                  <c:v>Asie-Océanie</c:v>
                </c:pt>
                <c:pt idx="3">
                  <c:v>Autres pays européens</c:v>
                </c:pt>
                <c:pt idx="4">
                  <c:v>Afrique</c:v>
                </c:pt>
                <c:pt idx="5">
                  <c:v>Autres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74</c:v>
                </c:pt>
                <c:pt idx="1">
                  <c:v>12.3</c:v>
                </c:pt>
                <c:pt idx="2">
                  <c:v>5.9</c:v>
                </c:pt>
                <c:pt idx="3">
                  <c:v>5.8</c:v>
                </c:pt>
                <c:pt idx="4">
                  <c:v>1.3</c:v>
                </c:pt>
                <c:pt idx="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1C6-4D27-904B-0FC95E838A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u="sng" dirty="0">
                <a:solidFill>
                  <a:schemeClr val="accent2"/>
                </a:solidFill>
              </a:rPr>
              <a:t>2023</a:t>
            </a:r>
          </a:p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endParaRPr lang="fr-FR" sz="2160" u="sng" dirty="0">
              <a:solidFill>
                <a:schemeClr val="accent2"/>
              </a:solidFill>
            </a:endParaRPr>
          </a:p>
        </c:rich>
      </c:tx>
      <c:layout>
        <c:manualLayout>
          <c:xMode val="edge"/>
          <c:yMode val="edge"/>
          <c:x val="0.44743318645905106"/>
          <c:y val="1.0948710918306128E-2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E9D-4E14-8EEA-F594175D2B7C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E9D-4E14-8EEA-F594175D2B7C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EE9D-4E14-8EEA-F594175D2B7C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EE9D-4E14-8EEA-F594175D2B7C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EE9D-4E14-8EEA-F594175D2B7C}"/>
              </c:ext>
            </c:extLst>
          </c:dPt>
          <c:dLbls>
            <c:dLbl>
              <c:idx val="0"/>
              <c:layout>
                <c:manualLayout>
                  <c:x val="-7.0998221602616068E-2"/>
                  <c:y val="-9.80608322770529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E9D-4E14-8EEA-F594175D2B7C}"/>
                </c:ext>
              </c:extLst>
            </c:dLbl>
            <c:dLbl>
              <c:idx val="1"/>
              <c:layout>
                <c:manualLayout>
                  <c:x val="8.065560108294427E-2"/>
                  <c:y val="-8.49112592741602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9D-4E14-8EEA-F594175D2B7C}"/>
                </c:ext>
              </c:extLst>
            </c:dLbl>
            <c:dLbl>
              <c:idx val="2"/>
              <c:layout>
                <c:manualLayout>
                  <c:x val="5.7204948769991937E-2"/>
                  <c:y val="-3.393120373110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9D-4E14-8EEA-F594175D2B7C}"/>
                </c:ext>
              </c:extLst>
            </c:dLbl>
            <c:dLbl>
              <c:idx val="3"/>
              <c:layout>
                <c:manualLayout>
                  <c:x val="9.5583679912530389E-2"/>
                  <c:y val="-7.694448139471119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3801158999152"/>
                      <c:h val="0.146966048240114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E9D-4E14-8EEA-F594175D2B7C}"/>
                </c:ext>
              </c:extLst>
            </c:dLbl>
            <c:dLbl>
              <c:idx val="4"/>
              <c:layout>
                <c:manualLayout>
                  <c:x val="8.7384740000441094E-2"/>
                  <c:y val="4.617320414916795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9D-4E14-8EEA-F594175D2B7C}"/>
                </c:ext>
              </c:extLst>
            </c:dLbl>
            <c:dLbl>
              <c:idx val="5"/>
              <c:layout>
                <c:manualLayout>
                  <c:x val="3.9905172189099579E-2"/>
                  <c:y val="0.1107589524463639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E9D-4E14-8EEA-F594175D2B7C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UE27</c:v>
                </c:pt>
                <c:pt idx="1">
                  <c:v>Amérique</c:v>
                </c:pt>
                <c:pt idx="2">
                  <c:v>Asie-Océanie</c:v>
                </c:pt>
                <c:pt idx="3">
                  <c:v>Autres pays européens</c:v>
                </c:pt>
                <c:pt idx="4">
                  <c:v>Afrique</c:v>
                </c:pt>
                <c:pt idx="5">
                  <c:v>Autres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76.400000000000006</c:v>
                </c:pt>
                <c:pt idx="1">
                  <c:v>9.1999999999999993</c:v>
                </c:pt>
                <c:pt idx="2">
                  <c:v>6.3</c:v>
                </c:pt>
                <c:pt idx="3">
                  <c:v>5.9</c:v>
                </c:pt>
                <c:pt idx="4">
                  <c:v>1.5</c:v>
                </c:pt>
                <c:pt idx="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E9D-4E14-8EEA-F594175D2B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25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47915655302311E-2"/>
          <c:y val="4.334372519197903E-2"/>
          <c:w val="0.94506498070262646"/>
          <c:h val="0.6931112768982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/>
            </a:solidFill>
            <a:ln w="1199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4037946839956569E-3"/>
                  <c:y val="1.073908360524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E6-40F6-AA25-7AFAE1B13D1D}"/>
                </c:ext>
              </c:extLst>
            </c:dLbl>
            <c:dLbl>
              <c:idx val="1"/>
              <c:layout>
                <c:manualLayout>
                  <c:x val="-1.1009486709989142E-3"/>
                  <c:y val="7.8316600097556102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-4560000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aseline="0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F0-44B0-A704-A2FD12645EF8}"/>
                </c:ext>
              </c:extLst>
            </c:dLbl>
            <c:dLbl>
              <c:idx val="2"/>
              <c:layout>
                <c:manualLayout>
                  <c:x val="3.3028460129967425E-3"/>
                  <c:y val="1.0442213346340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8D-41DE-8CAA-4CFE3F532CA8}"/>
                </c:ext>
              </c:extLst>
            </c:dLbl>
            <c:dLbl>
              <c:idx val="3"/>
              <c:layout>
                <c:manualLayout>
                  <c:x val="5.5047433549945306E-3"/>
                  <c:y val="1.566332001951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8-4F03-B310-7576810115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4080000" vert="horz" wrap="square" lIns="38100" tIns="19050" rIns="38100" bIns="19050" anchor="ctr" anchorCtr="1">
                <a:spAutoFit/>
              </a:bodyPr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Sheet1!$B$1:$P$1</c:f>
              <c:strCache>
                <c:ptCount val="15"/>
                <c:pt idx="0">
                  <c:v>1.France</c:v>
                </c:pt>
                <c:pt idx="1">
                  <c:v>2.Pays-Bas</c:v>
                </c:pt>
                <c:pt idx="2">
                  <c:v>3.Allemagne</c:v>
                </c:pt>
                <c:pt idx="3">
                  <c:v>4.Etats-Unis</c:v>
                </c:pt>
                <c:pt idx="4">
                  <c:v>5.Italie</c:v>
                </c:pt>
                <c:pt idx="5">
                  <c:v>6.Espagne</c:v>
                </c:pt>
                <c:pt idx="6">
                  <c:v>7.Luxembourg</c:v>
                </c:pt>
                <c:pt idx="7">
                  <c:v>8.Royaume-Uni</c:v>
                </c:pt>
                <c:pt idx="8">
                  <c:v>9.Pologne</c:v>
                </c:pt>
                <c:pt idx="9">
                  <c:v>10.Chine</c:v>
                </c:pt>
                <c:pt idx="10">
                  <c:v>11.Suède</c:v>
                </c:pt>
                <c:pt idx="11">
                  <c:v>12.Autriche</c:v>
                </c:pt>
                <c:pt idx="12">
                  <c:v>13.Tchéquie</c:v>
                </c:pt>
                <c:pt idx="13">
                  <c:v>14.Suisse</c:v>
                </c:pt>
                <c:pt idx="14">
                  <c:v>15.Roumanie</c:v>
                </c:pt>
              </c:strCache>
            </c:strRef>
          </c:cat>
          <c:val>
            <c:numRef>
              <c:f>Sheet1!$B$2:$P$2</c:f>
              <c:numCache>
                <c:formatCode>0.00%</c:formatCode>
                <c:ptCount val="15"/>
                <c:pt idx="0">
                  <c:v>0.23380000000000001</c:v>
                </c:pt>
                <c:pt idx="1">
                  <c:v>9.9900000000000003E-2</c:v>
                </c:pt>
                <c:pt idx="2">
                  <c:v>0.15659999999999999</c:v>
                </c:pt>
                <c:pt idx="3">
                  <c:v>0.1037</c:v>
                </c:pt>
                <c:pt idx="4">
                  <c:v>5.0299999999999997E-2</c:v>
                </c:pt>
                <c:pt idx="5">
                  <c:v>4.48E-2</c:v>
                </c:pt>
                <c:pt idx="6">
                  <c:v>4.02E-2</c:v>
                </c:pt>
                <c:pt idx="7">
                  <c:v>3.4200000000000001E-2</c:v>
                </c:pt>
                <c:pt idx="8">
                  <c:v>2.4199999999999999E-2</c:v>
                </c:pt>
                <c:pt idx="9">
                  <c:v>1.24E-2</c:v>
                </c:pt>
                <c:pt idx="10">
                  <c:v>1.2699999999999999E-2</c:v>
                </c:pt>
                <c:pt idx="11">
                  <c:v>9.7000000000000003E-3</c:v>
                </c:pt>
                <c:pt idx="12">
                  <c:v>1.01E-2</c:v>
                </c:pt>
                <c:pt idx="13">
                  <c:v>9.9000000000000008E-3</c:v>
                </c:pt>
                <c:pt idx="14">
                  <c:v>6.8999999999999999E-3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6-4A81-93AE-56DF0D3B2F6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9.9085380389902274E-3"/>
                  <c:y val="1.073908360524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E6-40F6-AA25-7AFAE1B13D1D}"/>
                </c:ext>
              </c:extLst>
            </c:dLbl>
            <c:dLbl>
              <c:idx val="1"/>
              <c:layout>
                <c:manualLayout>
                  <c:x val="6.605692025993465E-3"/>
                  <c:y val="1.566332001951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08-4F03-B310-757681011547}"/>
                </c:ext>
              </c:extLst>
            </c:dLbl>
            <c:dLbl>
              <c:idx val="2"/>
              <c:layout>
                <c:manualLayout>
                  <c:x val="8.8075893679912722E-3"/>
                  <c:y val="1.3052766682926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8D-41DE-8CAA-4CFE3F532CA8}"/>
                </c:ext>
              </c:extLst>
            </c:dLbl>
            <c:dLbl>
              <c:idx val="3"/>
              <c:layout>
                <c:manualLayout>
                  <c:x val="5.5047433549945705E-3"/>
                  <c:y val="2.6105533365852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08-4F03-B310-7576810115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4080000" vert="horz" wrap="square" lIns="38100" tIns="19050" rIns="38100" bIns="19050" anchor="ctr" anchorCtr="1">
                <a:spAutoFit/>
              </a:bodyPr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Sheet1!$B$1:$P$1</c:f>
              <c:strCache>
                <c:ptCount val="15"/>
                <c:pt idx="0">
                  <c:v>1.France</c:v>
                </c:pt>
                <c:pt idx="1">
                  <c:v>2.Pays-Bas</c:v>
                </c:pt>
                <c:pt idx="2">
                  <c:v>3.Allemagne</c:v>
                </c:pt>
                <c:pt idx="3">
                  <c:v>4.Etats-Unis</c:v>
                </c:pt>
                <c:pt idx="4">
                  <c:v>5.Italie</c:v>
                </c:pt>
                <c:pt idx="5">
                  <c:v>6.Espagne</c:v>
                </c:pt>
                <c:pt idx="6">
                  <c:v>7.Luxembourg</c:v>
                </c:pt>
                <c:pt idx="7">
                  <c:v>8.Royaume-Uni</c:v>
                </c:pt>
                <c:pt idx="8">
                  <c:v>9.Pologne</c:v>
                </c:pt>
                <c:pt idx="9">
                  <c:v>10.Chine</c:v>
                </c:pt>
                <c:pt idx="10">
                  <c:v>11.Suède</c:v>
                </c:pt>
                <c:pt idx="11">
                  <c:v>12.Autriche</c:v>
                </c:pt>
                <c:pt idx="12">
                  <c:v>13.Tchéquie</c:v>
                </c:pt>
                <c:pt idx="13">
                  <c:v>14.Suisse</c:v>
                </c:pt>
                <c:pt idx="14">
                  <c:v>15.Roumanie</c:v>
                </c:pt>
              </c:strCache>
            </c:strRef>
          </c:cat>
          <c:val>
            <c:numRef>
              <c:f>Sheet1!$B$3:$P$3</c:f>
              <c:numCache>
                <c:formatCode>0.00%</c:formatCode>
                <c:ptCount val="15"/>
                <c:pt idx="0">
                  <c:v>0.2082</c:v>
                </c:pt>
                <c:pt idx="1">
                  <c:v>0.14530000000000001</c:v>
                </c:pt>
                <c:pt idx="2">
                  <c:v>0.14449999999999999</c:v>
                </c:pt>
                <c:pt idx="3">
                  <c:v>6.9800000000000001E-2</c:v>
                </c:pt>
                <c:pt idx="4">
                  <c:v>5.3499999999999999E-2</c:v>
                </c:pt>
                <c:pt idx="5">
                  <c:v>4.7E-2</c:v>
                </c:pt>
                <c:pt idx="6">
                  <c:v>3.7199999999999997E-2</c:v>
                </c:pt>
                <c:pt idx="7">
                  <c:v>3.5799999999999998E-2</c:v>
                </c:pt>
                <c:pt idx="8">
                  <c:v>2.6599999999999999E-2</c:v>
                </c:pt>
                <c:pt idx="9">
                  <c:v>1.7600000000000001E-2</c:v>
                </c:pt>
                <c:pt idx="10">
                  <c:v>1.29E-2</c:v>
                </c:pt>
                <c:pt idx="11">
                  <c:v>1.14E-2</c:v>
                </c:pt>
                <c:pt idx="12">
                  <c:v>1.0800000000000001E-2</c:v>
                </c:pt>
                <c:pt idx="13">
                  <c:v>9.9000000000000008E-3</c:v>
                </c:pt>
                <c:pt idx="14">
                  <c:v>8.6999999999999994E-3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6-4A81-93AE-56DF0D3B2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6096"/>
        <c:axId val="139237632"/>
      </c:barChart>
      <c:catAx>
        <c:axId val="139236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000">
            <a:solidFill>
              <a:schemeClr val="tx1"/>
            </a:solidFill>
            <a:prstDash val="solid"/>
          </a:ln>
        </c:spPr>
        <c:txPr>
          <a:bodyPr rot="-3660000" vert="horz"/>
          <a:lstStyle/>
          <a:p>
            <a:pPr>
              <a:defRPr sz="1000" b="1" i="0" u="none" strike="noStrike" baseline="0">
                <a:solidFill>
                  <a:schemeClr val="accent2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39237632"/>
        <c:crosses val="autoZero"/>
        <c:auto val="1"/>
        <c:lblAlgn val="ctr"/>
        <c:lblOffset val="100"/>
        <c:noMultiLvlLbl val="0"/>
      </c:catAx>
      <c:valAx>
        <c:axId val="139237632"/>
        <c:scaling>
          <c:orientation val="minMax"/>
          <c:max val="0.28000000000000003"/>
          <c:min val="0"/>
        </c:scaling>
        <c:delete val="0"/>
        <c:axPos val="l"/>
        <c:majorGridlines>
          <c:spPr>
            <a:ln w="3000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39236096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ayout>
        <c:manualLayout>
          <c:xMode val="edge"/>
          <c:yMode val="edge"/>
          <c:x val="0.58901005296169939"/>
          <c:y val="4.1821543066790548E-2"/>
          <c:w val="0.34216903879205646"/>
          <c:h val="0.13969975347743177"/>
        </c:manualLayout>
      </c:layout>
      <c:overlay val="0"/>
      <c:spPr>
        <a:noFill/>
        <a:ln>
          <a:solidFill>
            <a:schemeClr val="tx1"/>
          </a:solidFill>
        </a:ln>
      </c:spPr>
      <c:txPr>
        <a:bodyPr/>
        <a:lstStyle/>
        <a:p>
          <a:pPr>
            <a:defRPr sz="1214" b="1" i="0" u="none" strike="noStrike" baseline="0">
              <a:solidFill>
                <a:srgbClr val="000080"/>
              </a:solidFill>
              <a:latin typeface="Verdana"/>
              <a:ea typeface="Verdana"/>
              <a:cs typeface="Verdana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1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1"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1800" u="sng" dirty="0">
                <a:solidFill>
                  <a:schemeClr val="accent2"/>
                </a:solidFill>
              </a:rPr>
              <a:t>Répartition</a:t>
            </a:r>
            <a:r>
              <a:rPr lang="fr-FR" sz="1800" u="sng" baseline="0" dirty="0">
                <a:solidFill>
                  <a:schemeClr val="accent2"/>
                </a:solidFill>
              </a:rPr>
              <a:t> sectorielle des exportations dans la zone UE27 (% du total)</a:t>
            </a:r>
            <a:endParaRPr lang="fr-FR" sz="1800" u="sng" dirty="0">
              <a:solidFill>
                <a:schemeClr val="accent2"/>
              </a:solidFill>
            </a:endParaRPr>
          </a:p>
        </c:rich>
      </c:tx>
      <c:layout>
        <c:manualLayout>
          <c:xMode val="edge"/>
          <c:yMode val="edge"/>
          <c:x val="0.1381175176128619"/>
          <c:y val="6.0564090822742378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39983249306165"/>
          <c:y val="0.21048818570507655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43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2023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733F6F75-580C-4AAA-B65D-6F9776B9DE6E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4A-41C0-9672-A5ECB5B0FA0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10.Tchéquie</c:v>
                </c:pt>
                <c:pt idx="1">
                  <c:v>9. Autriche</c:v>
                </c:pt>
                <c:pt idx="2">
                  <c:v>8. Suède</c:v>
                </c:pt>
                <c:pt idx="3">
                  <c:v>7. Pologne</c:v>
                </c:pt>
                <c:pt idx="4">
                  <c:v>6. Luxembourg</c:v>
                </c:pt>
                <c:pt idx="5">
                  <c:v>5. Espagne</c:v>
                </c:pt>
                <c:pt idx="6">
                  <c:v>4. Italie</c:v>
                </c:pt>
                <c:pt idx="7">
                  <c:v>3. Allemagne</c:v>
                </c:pt>
                <c:pt idx="8">
                  <c:v>2. Pays-Bas</c:v>
                </c:pt>
                <c:pt idx="9">
                  <c:v>1. France</c:v>
                </c:pt>
              </c:strCache>
            </c:strRef>
          </c:cat>
          <c:val>
            <c:numRef>
              <c:f>Feuil1!$B$2:$B$11</c:f>
              <c:numCache>
                <c:formatCode>0.0%</c:formatCode>
                <c:ptCount val="10"/>
                <c:pt idx="0">
                  <c:v>-5.0999999999999997E-2</c:v>
                </c:pt>
                <c:pt idx="1">
                  <c:v>4.2999999999999997E-2</c:v>
                </c:pt>
                <c:pt idx="2">
                  <c:v>-0.106</c:v>
                </c:pt>
                <c:pt idx="3">
                  <c:v>-2.9000000000000001E-2</c:v>
                </c:pt>
                <c:pt idx="4">
                  <c:v>-0.18099999999999999</c:v>
                </c:pt>
                <c:pt idx="5">
                  <c:v>-7.2999999999999995E-2</c:v>
                </c:pt>
                <c:pt idx="6">
                  <c:v>-0.06</c:v>
                </c:pt>
                <c:pt idx="7">
                  <c:v>-0.185</c:v>
                </c:pt>
                <c:pt idx="8">
                  <c:v>0.28399999999999997</c:v>
                </c:pt>
                <c:pt idx="9">
                  <c:v>-0.21299999999999999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8-4589-BE9F-C4192476F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700"/>
        <c:noMultiLvlLbl val="0"/>
      </c:catAx>
      <c:valAx>
        <c:axId val="326157856"/>
        <c:scaling>
          <c:orientation val="minMax"/>
          <c:max val="0.35000000000000003"/>
          <c:min val="-0.35000000000000003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105357532012945"/>
          <c:y val="0.92195281839885679"/>
          <c:w val="0.40489782619343562"/>
          <c:h val="5.94913060122010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1"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1600" u="sng" dirty="0">
                <a:solidFill>
                  <a:schemeClr val="accent2"/>
                </a:solidFill>
              </a:rPr>
              <a:t>Répartition</a:t>
            </a:r>
            <a:r>
              <a:rPr lang="fr-FR" sz="1600" u="sng" baseline="0" dirty="0">
                <a:solidFill>
                  <a:schemeClr val="accent2"/>
                </a:solidFill>
              </a:rPr>
              <a:t> sectorielle des exportations wallonnes dans la zone UE 27 (% du total)</a:t>
            </a:r>
            <a:endParaRPr lang="fr-FR" sz="1600" u="sng" dirty="0">
              <a:solidFill>
                <a:schemeClr val="accent2"/>
              </a:solidFill>
            </a:endParaRPr>
          </a:p>
        </c:rich>
      </c:tx>
      <c:layout>
        <c:manualLayout>
          <c:xMode val="edge"/>
          <c:yMode val="edge"/>
          <c:x val="0.13378200498780327"/>
          <c:y val="2.4603402368728308E-2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39983249306165"/>
          <c:y val="0.21048818570507655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297-4E8E-A4E6-EF63F59AF68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297-4E8E-A4E6-EF63F59AF684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E297-4E8E-A4E6-EF63F59AF684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E297-4E8E-A4E6-EF63F59AF684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E297-4E8E-A4E6-EF63F59AF684}"/>
              </c:ext>
            </c:extLst>
          </c:dPt>
          <c:dPt>
            <c:idx val="6"/>
            <c:bubble3D val="0"/>
            <c:spPr>
              <a:solidFill>
                <a:srgbClr val="FFFF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E297-4E8E-A4E6-EF63F59AF684}"/>
              </c:ext>
            </c:extLst>
          </c:dPt>
          <c:dPt>
            <c:idx val="7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E297-4E8E-A4E6-EF63F59AF684}"/>
              </c:ext>
            </c:extLst>
          </c:dPt>
          <c:dLbls>
            <c:dLbl>
              <c:idx val="0"/>
              <c:layout>
                <c:manualLayout>
                  <c:x val="1.830470973225377E-2"/>
                  <c:y val="-2.74147770414801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97-4E8E-A4E6-EF63F59AF684}"/>
                </c:ext>
              </c:extLst>
            </c:dLbl>
            <c:dLbl>
              <c:idx val="1"/>
              <c:layout>
                <c:manualLayout>
                  <c:x val="0.10173427709205776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97-4E8E-A4E6-EF63F59AF684}"/>
                </c:ext>
              </c:extLst>
            </c:dLbl>
            <c:dLbl>
              <c:idx val="2"/>
              <c:layout>
                <c:manualLayout>
                  <c:x val="-6.4544837215066236E-2"/>
                  <c:y val="1.14392474642436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97-4E8E-A4E6-EF63F59AF684}"/>
                </c:ext>
              </c:extLst>
            </c:dLbl>
            <c:dLbl>
              <c:idx val="3"/>
              <c:layout>
                <c:manualLayout>
                  <c:x val="-5.3626669327726757E-2"/>
                  <c:y val="8.8554066637864897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97-4E8E-A4E6-EF63F59AF684}"/>
                </c:ext>
              </c:extLst>
            </c:dLbl>
            <c:dLbl>
              <c:idx val="4"/>
              <c:layout>
                <c:manualLayout>
                  <c:x val="-2.0407444346836293E-2"/>
                  <c:y val="1.64490300832991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97-4E8E-A4E6-EF63F59AF684}"/>
                </c:ext>
              </c:extLst>
            </c:dLbl>
            <c:dLbl>
              <c:idx val="5"/>
              <c:layout>
                <c:manualLayout>
                  <c:x val="1.056190793953561E-2"/>
                  <c:y val="-1.759851949832034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41053331483912"/>
                      <c:h val="0.10756913386971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297-4E8E-A4E6-EF63F59AF684}"/>
                </c:ext>
              </c:extLst>
            </c:dLbl>
            <c:dLbl>
              <c:idx val="6"/>
              <c:layout>
                <c:manualLayout>
                  <c:x val="-2.6797528699786979E-2"/>
                  <c:y val="-1.459978592832261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97-4E8E-A4E6-EF63F59AF684}"/>
                </c:ext>
              </c:extLst>
            </c:dLbl>
            <c:dLbl>
              <c:idx val="7"/>
              <c:layout>
                <c:manualLayout>
                  <c:x val="-4.4931540788201413E-2"/>
                  <c:y val="-4.472497729727525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97-4E8E-A4E6-EF63F59AF684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950" b="1" i="0" u="none" strike="noStrike" baseline="0">
                    <a:solidFill>
                      <a:schemeClr val="accent2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Sheet1!$B$1:$I$1</c:f>
              <c:strCache>
                <c:ptCount val="8"/>
                <c:pt idx="0">
                  <c:v>Produits pharmaceutiques</c:v>
                </c:pt>
                <c:pt idx="1">
                  <c:v>Produits métalliques</c:v>
                </c:pt>
                <c:pt idx="2">
                  <c:v>Produits agroalimentaires</c:v>
                </c:pt>
                <c:pt idx="3">
                  <c:v>Machines et équipements</c:v>
                </c:pt>
                <c:pt idx="4">
                  <c:v>Produits chimiques</c:v>
                </c:pt>
                <c:pt idx="5">
                  <c:v>Matières plastiques</c:v>
                </c:pt>
                <c:pt idx="6">
                  <c:v>Produits minéraux</c:v>
                </c:pt>
                <c:pt idx="7">
                  <c:v>Autres secteurs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32.4</c:v>
                </c:pt>
                <c:pt idx="1">
                  <c:v>13.5</c:v>
                </c:pt>
                <c:pt idx="2">
                  <c:v>12.7</c:v>
                </c:pt>
                <c:pt idx="3">
                  <c:v>7.4</c:v>
                </c:pt>
                <c:pt idx="4">
                  <c:v>6.8</c:v>
                </c:pt>
                <c:pt idx="5">
                  <c:v>6.2</c:v>
                </c:pt>
                <c:pt idx="6">
                  <c:v>6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297-4E8E-A4E6-EF63F59AF6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1"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1800" u="sng" dirty="0">
                <a:solidFill>
                  <a:srgbClr val="C00000"/>
                </a:solidFill>
              </a:rPr>
              <a:t>Répartition</a:t>
            </a:r>
            <a:r>
              <a:rPr lang="fr-FR" sz="1800" u="sng" baseline="0" dirty="0">
                <a:solidFill>
                  <a:srgbClr val="C00000"/>
                </a:solidFill>
              </a:rPr>
              <a:t> sectorielle des exportations vers les pays hors zone UE27 (total = 100%)</a:t>
            </a:r>
            <a:endParaRPr lang="fr-FR" sz="1800" u="sng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2396653543307086"/>
          <c:y val="6.0567048694681869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39983249306165"/>
          <c:y val="0.21048818570507655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2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2023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3FDA9D9B-A52E-4308-8741-90B54F3B5DD7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A59-40A5-9EF4-F5B2DE9555C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569032A-5844-4417-AD6B-CCCB3907A33F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A59-40A5-9EF4-F5B2DE9555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A3AC396-FB9F-4630-B678-A3574B3109ED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A59-40A5-9EF4-F5B2DE9555C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7CD4437-EF7C-40A3-87D6-C6B81324AFC4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A59-40A5-9EF4-F5B2DE9555C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CB001617-9864-414E-BCCC-5D0229EA1361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A59-40A5-9EF4-F5B2DE9555C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+4,2%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A59-40A5-9EF4-F5B2DE9555C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96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Feuil1!$A$2:$A$9</c:f>
              <c:strCache>
                <c:ptCount val="8"/>
                <c:pt idx="0">
                  <c:v>Amérique du Nord</c:v>
                </c:pt>
                <c:pt idx="1">
                  <c:v>Proche et Moyen-Orient</c:v>
                </c:pt>
                <c:pt idx="2">
                  <c:v>Océanie</c:v>
                </c:pt>
                <c:pt idx="3">
                  <c:v>Afrique du Nord</c:v>
                </c:pt>
                <c:pt idx="4">
                  <c:v>Europe hors UE</c:v>
                </c:pt>
                <c:pt idx="5">
                  <c:v>Extrême-Orient</c:v>
                </c:pt>
                <c:pt idx="6">
                  <c:v>Amérique latine</c:v>
                </c:pt>
                <c:pt idx="7">
                  <c:v>Afrique subsaharienne</c:v>
                </c:pt>
              </c:strCache>
            </c:strRef>
          </c:cat>
          <c:val>
            <c:numRef>
              <c:f>Feuil1!$B$2:$B$9</c:f>
              <c:numCache>
                <c:formatCode>0.0%</c:formatCode>
                <c:ptCount val="8"/>
                <c:pt idx="0">
                  <c:v>-0.39700000000000002</c:v>
                </c:pt>
                <c:pt idx="1">
                  <c:v>-0.16400000000000001</c:v>
                </c:pt>
                <c:pt idx="2">
                  <c:v>-0.161</c:v>
                </c:pt>
                <c:pt idx="3">
                  <c:v>-0.10199999999999999</c:v>
                </c:pt>
                <c:pt idx="4">
                  <c:v>-9.8000000000000004E-2</c:v>
                </c:pt>
                <c:pt idx="5">
                  <c:v>-3.7999999999999999E-2</c:v>
                </c:pt>
                <c:pt idx="6">
                  <c:v>1.0999999999999999E-2</c:v>
                </c:pt>
                <c:pt idx="7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1-46A3-9778-5BB2B8F4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2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0"/>
        <c:tickMarkSkip val="1"/>
        <c:noMultiLvlLbl val="0"/>
      </c:catAx>
      <c:valAx>
        <c:axId val="326157856"/>
        <c:scaling>
          <c:orientation val="minMax"/>
          <c:max val="0.15000000000000002"/>
          <c:min val="-0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25395459910325"/>
          <c:y val="0.91607341873232717"/>
          <c:w val="0.39254570542753026"/>
          <c:h val="5.7176010331384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1"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1600" u="sng" dirty="0">
                <a:solidFill>
                  <a:schemeClr val="accent2"/>
                </a:solidFill>
              </a:rPr>
              <a:t>Répartition</a:t>
            </a:r>
            <a:r>
              <a:rPr lang="fr-FR" sz="1600" u="sng" baseline="0" dirty="0">
                <a:solidFill>
                  <a:schemeClr val="accent2"/>
                </a:solidFill>
              </a:rPr>
              <a:t> sectorielle des exportations dans les régions hors zone UE27 (% du total)</a:t>
            </a:r>
            <a:endParaRPr lang="fr-FR" sz="1600" u="sng" dirty="0">
              <a:solidFill>
                <a:schemeClr val="accent2"/>
              </a:solidFill>
            </a:endParaRPr>
          </a:p>
        </c:rich>
      </c:tx>
      <c:layout>
        <c:manualLayout>
          <c:xMode val="edge"/>
          <c:yMode val="edge"/>
          <c:x val="8.4616377219031633E-2"/>
          <c:y val="2.985135685450005E-2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39983249306165"/>
          <c:y val="0.21048818570507655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B84-4DD1-B87A-DBC96D7DA75E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B84-4DD1-B87A-DBC96D7DA75E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B84-4DD1-B87A-DBC96D7DA75E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B84-4DD1-B87A-DBC96D7DA75E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B84-4DD1-B87A-DBC96D7DA75E}"/>
              </c:ext>
            </c:extLst>
          </c:dPt>
          <c:dPt>
            <c:idx val="6"/>
            <c:bubble3D val="0"/>
            <c:spPr>
              <a:solidFill>
                <a:srgbClr val="FFFF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1B84-4DD1-B87A-DBC96D7DA75E}"/>
              </c:ext>
            </c:extLst>
          </c:dPt>
          <c:dPt>
            <c:idx val="7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1B84-4DD1-B87A-DBC96D7DA75E}"/>
              </c:ext>
            </c:extLst>
          </c:dPt>
          <c:dLbls>
            <c:dLbl>
              <c:idx val="0"/>
              <c:layout>
                <c:manualLayout>
                  <c:x val="1.830470973225377E-2"/>
                  <c:y val="-2.74147770414801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B84-4DD1-B87A-DBC96D7DA75E}"/>
                </c:ext>
              </c:extLst>
            </c:dLbl>
            <c:dLbl>
              <c:idx val="1"/>
              <c:layout>
                <c:manualLayout>
                  <c:x val="0.10173427709205776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84-4DD1-B87A-DBC96D7DA75E}"/>
                </c:ext>
              </c:extLst>
            </c:dLbl>
            <c:dLbl>
              <c:idx val="2"/>
              <c:layout>
                <c:manualLayout>
                  <c:x val="-6.4544837215066236E-2"/>
                  <c:y val="1.14392474642436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84-4DD1-B87A-DBC96D7DA75E}"/>
                </c:ext>
              </c:extLst>
            </c:dLbl>
            <c:dLbl>
              <c:idx val="3"/>
              <c:layout>
                <c:manualLayout>
                  <c:x val="-5.3626669327726757E-2"/>
                  <c:y val="8.8554066637864897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84-4DD1-B87A-DBC96D7DA75E}"/>
                </c:ext>
              </c:extLst>
            </c:dLbl>
            <c:dLbl>
              <c:idx val="4"/>
              <c:layout>
                <c:manualLayout>
                  <c:x val="-2.0407444346836293E-2"/>
                  <c:y val="1.64490300832991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B84-4DD1-B87A-DBC96D7DA75E}"/>
                </c:ext>
              </c:extLst>
            </c:dLbl>
            <c:dLbl>
              <c:idx val="5"/>
              <c:layout>
                <c:manualLayout>
                  <c:x val="-4.5776156287123997E-2"/>
                  <c:y val="8.641221143933560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41053331483912"/>
                      <c:h val="0.10756913386971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B84-4DD1-B87A-DBC96D7DA75E}"/>
                </c:ext>
              </c:extLst>
            </c:dLbl>
            <c:dLbl>
              <c:idx val="6"/>
              <c:layout>
                <c:manualLayout>
                  <c:x val="-2.6797528699786979E-2"/>
                  <c:y val="-1.459978592832261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B84-4DD1-B87A-DBC96D7DA75E}"/>
                </c:ext>
              </c:extLst>
            </c:dLbl>
            <c:dLbl>
              <c:idx val="7"/>
              <c:layout>
                <c:manualLayout>
                  <c:x val="-4.4931540788201413E-2"/>
                  <c:y val="-4.472497729727525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B84-4DD1-B87A-DBC96D7DA75E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950" b="1" i="0" u="none" strike="noStrike" baseline="0">
                    <a:solidFill>
                      <a:schemeClr val="accent2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Sheet1!$B$1:$I$1</c:f>
              <c:strCache>
                <c:ptCount val="8"/>
                <c:pt idx="0">
                  <c:v>Produits pharmaceutiques</c:v>
                </c:pt>
                <c:pt idx="1">
                  <c:v>Produits agroalimentaires</c:v>
                </c:pt>
                <c:pt idx="2">
                  <c:v>Machines et équipements</c:v>
                </c:pt>
                <c:pt idx="3">
                  <c:v>Produits chimiques</c:v>
                </c:pt>
                <c:pt idx="4">
                  <c:v>Produits métalliques</c:v>
                </c:pt>
                <c:pt idx="5">
                  <c:v>Pierres et métaux précieux</c:v>
                </c:pt>
                <c:pt idx="6">
                  <c:v>Produits minéraux</c:v>
                </c:pt>
                <c:pt idx="7">
                  <c:v>Autres secteurs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39.200000000000003</c:v>
                </c:pt>
                <c:pt idx="1">
                  <c:v>12.2</c:v>
                </c:pt>
                <c:pt idx="2">
                  <c:v>10.7</c:v>
                </c:pt>
                <c:pt idx="3">
                  <c:v>8.6</c:v>
                </c:pt>
                <c:pt idx="4">
                  <c:v>8.5</c:v>
                </c:pt>
                <c:pt idx="5">
                  <c:v>5.4</c:v>
                </c:pt>
                <c:pt idx="6">
                  <c:v>2.7</c:v>
                </c:pt>
                <c:pt idx="7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B84-4DD1-B87A-DBC96D7DA7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30408202509578E-2"/>
          <c:y val="0"/>
          <c:w val="0.73622929983017327"/>
          <c:h val="0.81348437472265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2023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94437030-D8B3-4F82-8603-EE56DF5AB310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82-4286-8D67-BF9EA2C5FA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67EBB6-5D47-4F49-AB5C-35D50BE6512F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482-4286-8D67-BF9EA2C5FA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3FDA9D9B-A52E-4308-8741-90B54F3B5DD7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A59-40A5-9EF4-F5B2DE9555CD}"/>
                </c:ext>
              </c:extLst>
            </c:dLbl>
            <c:dLbl>
              <c:idx val="3"/>
              <c:layout>
                <c:manualLayout>
                  <c:x val="2.1660055659521774E-3"/>
                  <c:y val="-5.9322896863173375E-3"/>
                </c:manualLayout>
              </c:layout>
              <c:tx>
                <c:rich>
                  <a:bodyPr/>
                  <a:lstStyle/>
                  <a:p>
                    <a:fld id="{F569032A-5844-4417-AD6B-CCCB3907A33F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A59-40A5-9EF4-F5B2DE9555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A3AC396-FB9F-4630-B678-A3574B3109ED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A59-40A5-9EF4-F5B2DE9555CD}"/>
                </c:ext>
              </c:extLst>
            </c:dLbl>
            <c:dLbl>
              <c:idx val="5"/>
              <c:layout>
                <c:manualLayout>
                  <c:x val="1.0830027829761284E-3"/>
                  <c:y val="0"/>
                </c:manualLayout>
              </c:layout>
              <c:tx>
                <c:rich>
                  <a:bodyPr/>
                  <a:lstStyle/>
                  <a:p>
                    <a:fld id="{77CD4437-EF7C-40A3-87D6-C6B81324AFC4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A59-40A5-9EF4-F5B2DE9555C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B001617-9864-414E-BCCC-5D0229EA1361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A59-40A5-9EF4-F5B2DE9555C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+25,5%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A59-40A5-9EF4-F5B2DE9555C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92E3747B-42BB-4D9D-8FDD-79EA4E3A1867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3C-47E7-AD40-4CFC379F75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Feuil1!$A$2:$A$11</c:f>
              <c:strCache>
                <c:ptCount val="10"/>
                <c:pt idx="0">
                  <c:v>10.Mexique</c:v>
                </c:pt>
                <c:pt idx="1">
                  <c:v>9. Inde</c:v>
                </c:pt>
                <c:pt idx="2">
                  <c:v>8. Arabie Saoudite</c:v>
                </c:pt>
                <c:pt idx="3">
                  <c:v>7. Turquie</c:v>
                </c:pt>
                <c:pt idx="4">
                  <c:v>6. Brésil</c:v>
                </c:pt>
                <c:pt idx="5">
                  <c:v>5. Japon</c:v>
                </c:pt>
                <c:pt idx="6">
                  <c:v>4. Suisse</c:v>
                </c:pt>
                <c:pt idx="7">
                  <c:v>3. Chine</c:v>
                </c:pt>
                <c:pt idx="8">
                  <c:v>2. Royaume-Uni</c:v>
                </c:pt>
                <c:pt idx="9">
                  <c:v>1. Etats-Unis</c:v>
                </c:pt>
              </c:strCache>
            </c:strRef>
          </c:cat>
          <c:val>
            <c:numRef>
              <c:f>Feuil1!$B$2:$B$11</c:f>
              <c:numCache>
                <c:formatCode>0.0%</c:formatCode>
                <c:ptCount val="10"/>
                <c:pt idx="0">
                  <c:v>0.24199999999999999</c:v>
                </c:pt>
                <c:pt idx="1">
                  <c:v>-0.314</c:v>
                </c:pt>
                <c:pt idx="2">
                  <c:v>0.107</c:v>
                </c:pt>
                <c:pt idx="3">
                  <c:v>-0.125</c:v>
                </c:pt>
                <c:pt idx="4">
                  <c:v>-2.9000000000000001E-2</c:v>
                </c:pt>
                <c:pt idx="5">
                  <c:v>-0.29799999999999999</c:v>
                </c:pt>
                <c:pt idx="6">
                  <c:v>-0.114</c:v>
                </c:pt>
                <c:pt idx="7">
                  <c:v>0.255</c:v>
                </c:pt>
                <c:pt idx="8">
                  <c:v>-7.3999999999999996E-2</c:v>
                </c:pt>
                <c:pt idx="9">
                  <c:v>-0.40500000000000003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1-46A3-9778-5BB2B8F4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0"/>
        <c:tickMarkSkip val="1"/>
        <c:noMultiLvlLbl val="0"/>
      </c:catAx>
      <c:valAx>
        <c:axId val="326157856"/>
        <c:scaling>
          <c:orientation val="minMax"/>
          <c:max val="0.35000000000000003"/>
          <c:min val="-0.4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754157089127289"/>
          <c:y val="0.92024593286063983"/>
          <c:w val="0.34491685821745416"/>
          <c:h val="7.9754067139360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63871712128336"/>
          <c:y val="2.6494476214636142E-3"/>
          <c:w val="0.5560638413612865"/>
          <c:h val="0.812801713671066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5495D"/>
            </a:solidFill>
            <a:ln w="11998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aseline="0">
                    <a:latin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Sheet1!$B$1:$K$1</c:f>
              <c:strCache>
                <c:ptCount val="10"/>
                <c:pt idx="0">
                  <c:v>Matériel de transport</c:v>
                </c:pt>
                <c:pt idx="1">
                  <c:v>Animaux vivants et produits du règne animal</c:v>
                </c:pt>
                <c:pt idx="2">
                  <c:v>Instruments d'optique et de précision</c:v>
                </c:pt>
                <c:pt idx="3">
                  <c:v>Matières plastiques et caoutchouc</c:v>
                </c:pt>
                <c:pt idx="4">
                  <c:v>Produits et combustibles minéraux</c:v>
                </c:pt>
                <c:pt idx="5">
                  <c:v>Produits des industries chimiques</c:v>
                </c:pt>
                <c:pt idx="6">
                  <c:v>Produits alimentaires et boissons</c:v>
                </c:pt>
                <c:pt idx="7">
                  <c:v>Machines et équipements électriques et électroniques</c:v>
                </c:pt>
                <c:pt idx="8">
                  <c:v>Métaux communs et ouvrages en ces métaux</c:v>
                </c:pt>
                <c:pt idx="9">
                  <c:v>Produits pharmaceutiques</c:v>
                </c:pt>
              </c:strCache>
            </c:strRef>
          </c:cat>
          <c:val>
            <c:numRef>
              <c:f>Sheet1!$B$2:$K$2</c:f>
              <c:numCache>
                <c:formatCode>0.0%</c:formatCode>
                <c:ptCount val="10"/>
                <c:pt idx="0">
                  <c:v>0.03</c:v>
                </c:pt>
                <c:pt idx="1">
                  <c:v>3.2000000000000001E-2</c:v>
                </c:pt>
                <c:pt idx="2">
                  <c:v>3.5400000000000001E-2</c:v>
                </c:pt>
                <c:pt idx="3">
                  <c:v>5.1999999999999998E-2</c:v>
                </c:pt>
                <c:pt idx="4">
                  <c:v>5.1999999999999998E-2</c:v>
                </c:pt>
                <c:pt idx="5">
                  <c:v>7.1999999999999995E-2</c:v>
                </c:pt>
                <c:pt idx="6">
                  <c:v>7.4999999999999997E-2</c:v>
                </c:pt>
                <c:pt idx="7">
                  <c:v>8.1000000000000003E-2</c:v>
                </c:pt>
                <c:pt idx="8">
                  <c:v>0.124</c:v>
                </c:pt>
                <c:pt idx="9">
                  <c:v>0.33900000000000002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6-4A81-93AE-56DF0D3B2F6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>
                  <a:alpha val="8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aseline="0">
                    <a:latin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Sheet1!$B$1:$K$1</c:f>
              <c:strCache>
                <c:ptCount val="10"/>
                <c:pt idx="0">
                  <c:v>Matériel de transport</c:v>
                </c:pt>
                <c:pt idx="1">
                  <c:v>Animaux vivants et produits du règne animal</c:v>
                </c:pt>
                <c:pt idx="2">
                  <c:v>Instruments d'optique et de précision</c:v>
                </c:pt>
                <c:pt idx="3">
                  <c:v>Matières plastiques et caoutchouc</c:v>
                </c:pt>
                <c:pt idx="4">
                  <c:v>Produits et combustibles minéraux</c:v>
                </c:pt>
                <c:pt idx="5">
                  <c:v>Produits des industries chimiques</c:v>
                </c:pt>
                <c:pt idx="6">
                  <c:v>Produits alimentaires et boissons</c:v>
                </c:pt>
                <c:pt idx="7">
                  <c:v>Machines et équipements électriques et électroniques</c:v>
                </c:pt>
                <c:pt idx="8">
                  <c:v>Métaux communs et ouvrages en ces métaux</c:v>
                </c:pt>
                <c:pt idx="9">
                  <c:v>Produits pharmaceutiques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4.7E-2</c:v>
                </c:pt>
                <c:pt idx="1">
                  <c:v>0.03</c:v>
                </c:pt>
                <c:pt idx="2">
                  <c:v>3.44E-2</c:v>
                </c:pt>
                <c:pt idx="3">
                  <c:v>0.06</c:v>
                </c:pt>
                <c:pt idx="4">
                  <c:v>7.4999999999999997E-2</c:v>
                </c:pt>
                <c:pt idx="5">
                  <c:v>7.5800000000000006E-2</c:v>
                </c:pt>
                <c:pt idx="6">
                  <c:v>6.1100000000000002E-2</c:v>
                </c:pt>
                <c:pt idx="7">
                  <c:v>7.3300000000000004E-2</c:v>
                </c:pt>
                <c:pt idx="8">
                  <c:v>0.14000000000000001</c:v>
                </c:pt>
                <c:pt idx="9">
                  <c:v>0.30640000000000001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6-4A81-93AE-56DF0D3B2F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45049856"/>
        <c:axId val="145063936"/>
      </c:barChart>
      <c:catAx>
        <c:axId val="1450498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80"/>
                </a:solidFill>
                <a:latin typeface="Arial" panose="020B0604020202020204" pitchFamily="34" charset="0"/>
                <a:ea typeface="Verdana"/>
                <a:cs typeface="Verdana"/>
              </a:defRPr>
            </a:pPr>
            <a:endParaRPr lang="fr-FR"/>
          </a:p>
        </c:txPr>
        <c:crossAx val="145063936"/>
        <c:crosses val="autoZero"/>
        <c:auto val="1"/>
        <c:lblAlgn val="ctr"/>
        <c:lblOffset val="100"/>
        <c:noMultiLvlLbl val="0"/>
      </c:catAx>
      <c:valAx>
        <c:axId val="145063936"/>
        <c:scaling>
          <c:orientation val="minMax"/>
          <c:max val="0.4"/>
          <c:min val="0"/>
        </c:scaling>
        <c:delete val="0"/>
        <c:axPos val="b"/>
        <c:majorGridlines>
          <c:spPr>
            <a:ln w="3000">
              <a:noFill/>
              <a:prstDash val="solid"/>
            </a:ln>
          </c:spPr>
        </c:majorGridlines>
        <c:numFmt formatCode="0%" sourceLinked="0"/>
        <c:majorTickMark val="in"/>
        <c:minorTickMark val="none"/>
        <c:tickLblPos val="nextTo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5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45049856"/>
        <c:crosses val="autoZero"/>
        <c:crossBetween val="between"/>
        <c:majorUnit val="5.0000000000000024E-2"/>
      </c:valAx>
      <c:spPr>
        <a:noFill/>
        <a:ln w="12700">
          <a:noFill/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4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ayout>
        <c:manualLayout>
          <c:xMode val="edge"/>
          <c:yMode val="edge"/>
          <c:x val="0.34817960320710356"/>
          <c:y val="0.89045639760239559"/>
          <c:w val="0.35571221787051294"/>
          <c:h val="5.4598439704830672E-2"/>
        </c:manualLayout>
      </c:layout>
      <c:overlay val="0"/>
      <c:spPr>
        <a:noFill/>
        <a:ln>
          <a:solidFill>
            <a:schemeClr val="tx1"/>
          </a:solidFill>
        </a:ln>
      </c:spPr>
      <c:txPr>
        <a:bodyPr/>
        <a:lstStyle/>
        <a:p>
          <a:pPr>
            <a:defRPr sz="1400" b="1" i="0" u="none" strike="noStrike" baseline="0">
              <a:solidFill>
                <a:srgbClr val="000080"/>
              </a:solidFill>
              <a:latin typeface="Verdana"/>
              <a:ea typeface="Verdana"/>
              <a:cs typeface="Verdana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1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0.68219</cdr:x>
      <cdr:y>0.60693</cdr:y>
    </cdr:from>
    <cdr:to>
      <cdr:x>0.81734</cdr:x>
      <cdr:y>0.67425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D8DEB798-9526-4C8D-85DD-2E1D0F70515E}"/>
            </a:ext>
          </a:extLst>
        </cdr:cNvPr>
        <cdr:cNvSpPr/>
      </cdr:nvSpPr>
      <cdr:spPr>
        <a:xfrm xmlns:a="http://schemas.openxmlformats.org/drawingml/2006/main">
          <a:off x="4637810" y="3291571"/>
          <a:ext cx="918812" cy="3650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BE" sz="800" b="1" dirty="0">
              <a:solidFill>
                <a:srgbClr val="091015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4ème trimestre 2023</a:t>
          </a:r>
        </a:p>
      </cdr:txBody>
    </cdr:sp>
  </cdr:relSizeAnchor>
  <cdr:relSizeAnchor xmlns:cdr="http://schemas.openxmlformats.org/drawingml/2006/chartDrawing">
    <cdr:from>
      <cdr:x>0.79618</cdr:x>
      <cdr:y>0.59293</cdr:y>
    </cdr:from>
    <cdr:to>
      <cdr:x>0.8453</cdr:x>
      <cdr:y>0.6254</cdr:y>
    </cdr:to>
    <cdr:cxnSp macro="">
      <cdr:nvCxnSpPr>
        <cdr:cNvPr id="7" name="Connecteur droit avec flèche 6">
          <a:extLst xmlns:a="http://schemas.openxmlformats.org/drawingml/2006/main">
            <a:ext uri="{FF2B5EF4-FFF2-40B4-BE49-F238E27FC236}">
              <a16:creationId xmlns:a16="http://schemas.microsoft.com/office/drawing/2014/main" id="{495824C6-5FD3-42A1-8E56-F6597E969521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5412828" y="3215638"/>
          <a:ext cx="333922" cy="176131"/>
        </a:xfrm>
        <a:prstGeom xmlns:a="http://schemas.openxmlformats.org/drawingml/2006/main" prst="straightConnector1">
          <a:avLst/>
        </a:prstGeom>
        <a:ln xmlns:a="http://schemas.openxmlformats.org/drawingml/2006/main" w="6350">
          <a:solidFill>
            <a:srgbClr val="091015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B4E8C5B-3082-7E49-C45D-AE43E1E113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82371C-7AD5-E7B9-CBCE-672B6B09ED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B4903-3F9F-4C24-A5B3-E02A86C9FDCD}" type="datetimeFigureOut">
              <a:rPr lang="fr-BE" smtClean="0"/>
              <a:t>07-05-24</a:t>
            </a:fld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76FC09-7AA8-E00F-E5EE-69E81730DC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8C6C37-1937-D0E9-28E7-2258EE6789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7DA68-89E4-46A0-8FE9-F735EE89EB23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1849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2717A-7A3B-489D-B085-74AB58F99EDD}" type="datetimeFigureOut">
              <a:rPr lang="fr-BE" smtClean="0"/>
              <a:t>07-05-24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1D4ED-25AC-4488-884D-BDDD3CD78B3B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943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1D4ED-25AC-4488-884D-BDDD3CD78B3B}" type="slidenum">
              <a:rPr lang="fr-BE" smtClean="0"/>
              <a:t>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58320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1D4ED-25AC-4488-884D-BDDD3CD78B3B}" type="slidenum">
              <a:rPr lang="fr-BE" smtClean="0"/>
              <a:t>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491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81A4A-7463-4FFD-B525-036D8D3DA813}" type="slidenum">
              <a:rPr lang="fr-BE" smtClean="0"/>
              <a:pPr/>
              <a:t>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3620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527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308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78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A41E2B-BA3D-445C-2F1C-8CC179428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2760135"/>
            <a:ext cx="8496300" cy="609398"/>
          </a:xfrm>
        </p:spPr>
        <p:txBody>
          <a:bodyPr wrap="square" rIns="180000" anchor="b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685473-BE19-CB86-1EA5-4460D51FD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632018"/>
            <a:ext cx="8496300" cy="221599"/>
          </a:xfrm>
        </p:spPr>
        <p:txBody>
          <a:bodyPr wrap="square" rIns="180000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/>
              <a:t>Modifiez le style des sous-titres du masque</a:t>
            </a:r>
            <a:endParaRPr lang="fr-BE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4032528-846A-4936-F5BB-979167AD39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5229225"/>
            <a:ext cx="8496300" cy="720725"/>
          </a:xfrm>
        </p:spPr>
        <p:txBody>
          <a:bodyPr rIns="180000" anchor="b"/>
          <a:lstStyle>
            <a:lvl1pPr marL="0" indent="0" algn="l">
              <a:spcBef>
                <a:spcPts val="400"/>
              </a:spcBef>
              <a:tabLst/>
              <a:defRPr sz="1200" b="1">
                <a:solidFill>
                  <a:schemeClr val="bg1"/>
                </a:solidFill>
                <a:latin typeface="+mn-lt"/>
              </a:defRPr>
            </a:lvl1pPr>
            <a:lvl2pPr marL="0" indent="0" algn="l">
              <a:spcBef>
                <a:spcPts val="400"/>
              </a:spcBef>
              <a:buNone/>
              <a:tabLst/>
              <a:defRPr sz="1200" b="0">
                <a:solidFill>
                  <a:schemeClr val="bg1"/>
                </a:solidFill>
              </a:defRPr>
            </a:lvl2pPr>
            <a:lvl3pPr marL="0" indent="0" algn="l">
              <a:buNone/>
              <a:tabLst/>
              <a:defRPr sz="12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4ED80E81-73D1-49A9-1DCC-A1C8E3E140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768" y="2744678"/>
            <a:ext cx="1795712" cy="13716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05C751-48F6-D1E2-2AB8-CB336A8FE32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3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8" decel="5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pour une image  66">
            <a:extLst>
              <a:ext uri="{FF2B5EF4-FFF2-40B4-BE49-F238E27FC236}">
                <a16:creationId xmlns:a16="http://schemas.microsoft.com/office/drawing/2014/main" id="{C5A02DC6-A29C-4044-EE44-11623E9A3F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8006" y="0"/>
            <a:ext cx="5923995" cy="6858000"/>
          </a:xfrm>
          <a:custGeom>
            <a:avLst/>
            <a:gdLst>
              <a:gd name="connsiteX0" fmla="*/ 1987500 w 5923995"/>
              <a:gd name="connsiteY0" fmla="*/ 0 h 6858000"/>
              <a:gd name="connsiteX1" fmla="*/ 5923995 w 5923995"/>
              <a:gd name="connsiteY1" fmla="*/ 0 h 6858000"/>
              <a:gd name="connsiteX2" fmla="*/ 5923995 w 5923995"/>
              <a:gd name="connsiteY2" fmla="*/ 6858000 h 6858000"/>
              <a:gd name="connsiteX3" fmla="*/ 1987493 w 5923995"/>
              <a:gd name="connsiteY3" fmla="*/ 6858000 h 6858000"/>
              <a:gd name="connsiteX4" fmla="*/ 1908008 w 5923995"/>
              <a:gd name="connsiteY4" fmla="*/ 6812208 h 6858000"/>
              <a:gd name="connsiteX5" fmla="*/ 0 w 5923995"/>
              <a:gd name="connsiteY5" fmla="*/ 3429013 h 6858000"/>
              <a:gd name="connsiteX6" fmla="*/ 1908008 w 5923995"/>
              <a:gd name="connsiteY6" fmla="*/ 45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3995" h="6858000">
                <a:moveTo>
                  <a:pt x="1987500" y="0"/>
                </a:moveTo>
                <a:lnTo>
                  <a:pt x="5923995" y="0"/>
                </a:lnTo>
                <a:lnTo>
                  <a:pt x="5923995" y="6858000"/>
                </a:lnTo>
                <a:lnTo>
                  <a:pt x="1987493" y="6858000"/>
                </a:lnTo>
                <a:lnTo>
                  <a:pt x="1908008" y="6812208"/>
                </a:lnTo>
                <a:cubicBezTo>
                  <a:pt x="765595" y="6116830"/>
                  <a:pt x="0" y="4859504"/>
                  <a:pt x="0" y="3429013"/>
                </a:cubicBezTo>
                <a:cubicBezTo>
                  <a:pt x="0" y="1998508"/>
                  <a:pt x="765595" y="741177"/>
                  <a:pt x="1908008" y="45796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22E63470-AE4B-DB64-BB85-66A48DFDB74F}"/>
              </a:ext>
            </a:extLst>
          </p:cNvPr>
          <p:cNvSpPr/>
          <p:nvPr userDrawn="1"/>
        </p:nvSpPr>
        <p:spPr>
          <a:xfrm>
            <a:off x="12220290" y="6858000"/>
            <a:ext cx="3546" cy="2043"/>
          </a:xfrm>
          <a:custGeom>
            <a:avLst/>
            <a:gdLst>
              <a:gd name="connsiteX0" fmla="*/ 0 w 3546"/>
              <a:gd name="connsiteY0" fmla="*/ 0 h 2043"/>
              <a:gd name="connsiteX1" fmla="*/ 3546 w 3546"/>
              <a:gd name="connsiteY1" fmla="*/ 0 h 2043"/>
              <a:gd name="connsiteX2" fmla="*/ 0 w 3546"/>
              <a:gd name="connsiteY2" fmla="*/ 2043 h 2043"/>
              <a:gd name="connsiteX3" fmla="*/ 0 w 3546"/>
              <a:gd name="connsiteY3" fmla="*/ 0 h 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6" h="2043">
                <a:moveTo>
                  <a:pt x="0" y="0"/>
                </a:moveTo>
                <a:lnTo>
                  <a:pt x="3546" y="0"/>
                </a:lnTo>
                <a:lnTo>
                  <a:pt x="0" y="20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dirty="0"/>
          </a:p>
        </p:txBody>
      </p:sp>
      <p:sp>
        <p:nvSpPr>
          <p:cNvPr id="80" name="Espace réservé du texte 79">
            <a:extLst>
              <a:ext uri="{FF2B5EF4-FFF2-40B4-BE49-F238E27FC236}">
                <a16:creationId xmlns:a16="http://schemas.microsoft.com/office/drawing/2014/main" id="{455C9479-E5D2-00BD-73BE-E2F4247B1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8005" y="0"/>
            <a:ext cx="5923995" cy="6858000"/>
          </a:xfrm>
          <a:custGeom>
            <a:avLst/>
            <a:gdLst>
              <a:gd name="connsiteX0" fmla="*/ 1987500 w 5923995"/>
              <a:gd name="connsiteY0" fmla="*/ 0 h 6858000"/>
              <a:gd name="connsiteX1" fmla="*/ 5923995 w 5923995"/>
              <a:gd name="connsiteY1" fmla="*/ 0 h 6858000"/>
              <a:gd name="connsiteX2" fmla="*/ 5923995 w 5923995"/>
              <a:gd name="connsiteY2" fmla="*/ 6858000 h 6858000"/>
              <a:gd name="connsiteX3" fmla="*/ 1987493 w 5923995"/>
              <a:gd name="connsiteY3" fmla="*/ 6858000 h 6858000"/>
              <a:gd name="connsiteX4" fmla="*/ 1908008 w 5923995"/>
              <a:gd name="connsiteY4" fmla="*/ 6812208 h 6858000"/>
              <a:gd name="connsiteX5" fmla="*/ 0 w 5923995"/>
              <a:gd name="connsiteY5" fmla="*/ 3429013 h 6858000"/>
              <a:gd name="connsiteX6" fmla="*/ 1908008 w 5923995"/>
              <a:gd name="connsiteY6" fmla="*/ 45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3995" h="6858000">
                <a:moveTo>
                  <a:pt x="1987500" y="0"/>
                </a:moveTo>
                <a:lnTo>
                  <a:pt x="5923995" y="0"/>
                </a:lnTo>
                <a:lnTo>
                  <a:pt x="5923995" y="6858000"/>
                </a:lnTo>
                <a:lnTo>
                  <a:pt x="1987493" y="6858000"/>
                </a:lnTo>
                <a:lnTo>
                  <a:pt x="1908008" y="6812208"/>
                </a:lnTo>
                <a:cubicBezTo>
                  <a:pt x="765595" y="6116830"/>
                  <a:pt x="0" y="4859504"/>
                  <a:pt x="0" y="3429013"/>
                </a:cubicBezTo>
                <a:cubicBezTo>
                  <a:pt x="0" y="1998508"/>
                  <a:pt x="765595" y="741177"/>
                  <a:pt x="1908008" y="457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BC88BC-AAFB-8411-9CF7-38E131E2E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9005"/>
            <a:ext cx="1350714" cy="19794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5F8318-B143-361D-D7BF-4192AB47AF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8138" y="2336800"/>
            <a:ext cx="2592387" cy="2336800"/>
          </a:xfrm>
        </p:spPr>
        <p:txBody>
          <a:bodyPr anchor="ctr"/>
          <a:lstStyle>
            <a:lvl1pPr marL="9525" indent="0" algn="r">
              <a:buFont typeface="Arial" panose="020B0604020202020204" pitchFamily="34" charset="0"/>
              <a:buNone/>
              <a:tabLst/>
              <a:defRPr sz="15000" b="0">
                <a:solidFill>
                  <a:schemeClr val="bg1"/>
                </a:solidFill>
                <a:latin typeface="+mj-lt"/>
              </a:defRPr>
            </a:lvl1pPr>
            <a:lvl2pPr marL="9525" indent="0" algn="r">
              <a:buFont typeface="Arial" panose="020B0604020202020204" pitchFamily="34" charset="0"/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2pPr>
            <a:lvl3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3pPr>
            <a:lvl4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4pPr>
            <a:lvl5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##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BA7A54-BBDD-6193-571E-7A3F8463AA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01777" y="-16315"/>
            <a:ext cx="2178000" cy="6890631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D6F0EBF7-F143-A7EE-C4DE-CD699CDA6D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2EAA240-B1A3-DEC6-FC98-F923673EE4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6237" y="2823706"/>
            <a:ext cx="5540375" cy="1210588"/>
          </a:xfrm>
        </p:spPr>
        <p:txBody>
          <a:bodyPr numCol="1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  <a:lvl2pPr marL="9525" indent="0"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  <a:latin typeface="+mj-lt"/>
              </a:defRPr>
            </a:lvl2pPr>
            <a:lvl3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3pPr>
            <a:lvl4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4pPr>
            <a:lvl5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5066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3">
            <a:extLst>
              <a:ext uri="{FF2B5EF4-FFF2-40B4-BE49-F238E27FC236}">
                <a16:creationId xmlns:a16="http://schemas.microsoft.com/office/drawing/2014/main" id="{0C4C3A0B-A2FE-0193-D4B3-E98637002B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937252" cy="6858000"/>
          </a:xfrm>
        </p:spPr>
        <p:txBody>
          <a:bodyPr bIns="36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BAAC81FC-3AC9-D093-5D43-F60E811A7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1" y="0"/>
            <a:ext cx="5937251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C91B7991-2A0E-4AD4-7E85-AE82D78461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49" y="1808164"/>
            <a:ext cx="5565775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 dirty="0"/>
              <a:t>Cliquez pour modifier les styles du texte du masque	X</a:t>
            </a:r>
          </a:p>
          <a:p>
            <a:pPr lvl="1"/>
            <a:r>
              <a:rPr lang="fr-FR" dirty="0"/>
              <a:t>Deuxième niveau	X	</a:t>
            </a:r>
          </a:p>
          <a:p>
            <a:pPr lvl="2"/>
            <a:r>
              <a:rPr lang="fr-FR" dirty="0"/>
              <a:t>Troisième niveau	X</a:t>
            </a:r>
          </a:p>
          <a:p>
            <a:pPr lvl="3"/>
            <a:r>
              <a:rPr lang="fr-FR" dirty="0"/>
              <a:t>Quatrième niveau	X</a:t>
            </a:r>
          </a:p>
          <a:p>
            <a:pPr lvl="4"/>
            <a:r>
              <a:rPr lang="fr-FR" dirty="0"/>
              <a:t>Cinquième niveau	X</a:t>
            </a:r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862ACB6-B266-7168-3A50-6B698A419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49" y="365125"/>
            <a:ext cx="5565776" cy="609398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3217D4-5F51-7505-841D-5A6C16B12E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8634B1-7FA3-66A8-2D6D-EE4C344A1B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9483" y="6064276"/>
            <a:ext cx="871042" cy="66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2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4A4BA144-B39A-F652-1257-C29BEF7E3F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49" y="1808164"/>
            <a:ext cx="5565775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	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362B14BB-F8A0-CBB4-B3E5-1DA7A2BE5E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808164"/>
            <a:ext cx="5565774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	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A7653E4-091C-CC1A-863D-A5841958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35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D4B9D820-52D8-A86C-66F9-F57CD6411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2963864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8E26926C-A12A-43CC-71B2-C0C3FCB7BA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963863" cy="6858000"/>
          </a:xfrm>
        </p:spPr>
        <p:txBody>
          <a:bodyPr bIns="36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2B1BF7C-473D-8964-7AA1-142C13F528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4225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0EAC7437-D4AC-4B29-392A-F0357A2BB0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6182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7ED73C6A-E149-A08A-380C-574E187539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28138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2EA60B-CDF9-BA59-6F80-B288968AD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243D3A-9B49-A46A-B2FA-4B72ABFC71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9483" y="6064276"/>
            <a:ext cx="871042" cy="6653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A0BEBF0-E026-9089-749B-478A1F67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225" y="368300"/>
            <a:ext cx="8496300" cy="609398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90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394685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600" b="0">
                <a:solidFill>
                  <a:schemeClr val="accent2"/>
                </a:solidFill>
                <a:latin typeface="+mj-lt"/>
              </a:defRPr>
            </a:lvl1pPr>
            <a:lvl2pPr marL="0" indent="0" algn="ctr">
              <a:buNone/>
              <a:defRPr sz="1400" b="0">
                <a:latin typeface="+mn-lt"/>
              </a:defRPr>
            </a:lvl2pPr>
            <a:lvl3pPr marL="0" indent="0" algn="ctr">
              <a:buNone/>
              <a:defRPr sz="1400" b="0">
                <a:latin typeface="+mn-lt"/>
              </a:defRPr>
            </a:lvl3pPr>
            <a:lvl4pPr marL="0" indent="0" algn="ctr">
              <a:buNone/>
              <a:defRPr sz="1400" b="0">
                <a:latin typeface="+mn-lt"/>
              </a:defRPr>
            </a:lvl4pPr>
            <a:lvl5pPr marL="0" indent="0" algn="ctr">
              <a:buNone/>
              <a:defRPr sz="1400" b="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70F5CDD-D552-8780-A616-7CDE8DA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CA3165D-0B1E-82B3-2566-17E82D5AD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808163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5000">
                <a:schemeClr val="accent2"/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8" name="Forme libre : forme 1">
            <a:extLst>
              <a:ext uri="{FF2B5EF4-FFF2-40B4-BE49-F238E27FC236}">
                <a16:creationId xmlns:a16="http://schemas.microsoft.com/office/drawing/2014/main" id="{390B7329-067D-7B53-F823-297F82F619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10477500" y="4723174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5000">
                <a:schemeClr val="accent2"/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6B5453E-CE71-F20A-6363-CC19246D8D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3248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+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6A6D391-93BB-BA41-BFAD-5D9B6DAB41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6986588" y="1214438"/>
            <a:ext cx="2927350" cy="221456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9F8A92-CAB7-883C-89D8-5ECAB3217B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394685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400" b="0">
                <a:latin typeface="+mn-lt"/>
              </a:defRPr>
            </a:lvl3pPr>
            <a:lvl4pPr marL="0" indent="0" algn="ctr">
              <a:buNone/>
              <a:defRPr sz="1400" b="0">
                <a:latin typeface="+mn-lt"/>
              </a:defRPr>
            </a:lvl4pPr>
            <a:lvl5pPr marL="0" indent="0" algn="ctr">
              <a:buNone/>
              <a:defRPr sz="1400" b="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70F5CDD-D552-8780-A616-7CDE8DA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A76134-09B1-C418-F2CC-56132B7E0B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3743CAED-BB76-7CBB-73BA-4A98F94538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836487" y="1699419"/>
            <a:ext cx="1600200" cy="1244600"/>
          </a:xfrm>
          <a:prstGeom prst="rect">
            <a:avLst/>
          </a:prstGeom>
        </p:spPr>
      </p:pic>
      <p:sp>
        <p:nvSpPr>
          <p:cNvPr id="11" name="Forme libre : forme 1">
            <a:extLst>
              <a:ext uri="{FF2B5EF4-FFF2-40B4-BE49-F238E27FC236}">
                <a16:creationId xmlns:a16="http://schemas.microsoft.com/office/drawing/2014/main" id="{1AC9CF0A-26AC-39DC-E7D8-57405BF3E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13" name="Forme libre : forme 1">
            <a:extLst>
              <a:ext uri="{FF2B5EF4-FFF2-40B4-BE49-F238E27FC236}">
                <a16:creationId xmlns:a16="http://schemas.microsoft.com/office/drawing/2014/main" id="{378B1D4A-8C38-BBA8-3EA2-2D5BF2F8C6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10477500" y="4723174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C9AB7587-5C03-0CE3-1802-70B356210E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35D2FA-2149-9201-DE06-7CE3F5B434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3981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 b="1"/>
            </a:lvl2pPr>
            <a:lvl4pPr>
              <a:defRPr b="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3EC9E6-E354-BBDF-3445-82A0EBAB8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F2D1C09-FE27-742D-4611-9B7D0B8DF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2330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8496300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0EEA8F-BE05-7CEE-3EF1-5A46B18FC79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28137" y="0"/>
            <a:ext cx="2963863" cy="685800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67A71CE-440E-5C2B-C9F2-CB38E16F01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28137" y="0"/>
            <a:ext cx="2963864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D5120183-F21B-061F-5076-032C340719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9E86A7E9-1AC3-13E2-E49A-AB03105A11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FAA5CFCF-6A0B-201C-BDFD-2EF2EB43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78208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5545138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F642AA36-200D-D92D-AC62-A82C965ECC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7" y="0"/>
            <a:ext cx="5916613" cy="685800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2987C94-E091-5488-FDBF-2A3C24D6F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5387" y="0"/>
            <a:ext cx="5937251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F312AE2E-0025-D275-F678-597E4262B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1D35E10C-3132-E0FB-BDF2-5DB6D0FF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5545138" cy="6093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526A0AC-FAFA-BC78-6199-380565E022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554513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4150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2592388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" name="Espace réservé pour une image  7">
            <a:extLst>
              <a:ext uri="{FF2B5EF4-FFF2-40B4-BE49-F238E27FC236}">
                <a16:creationId xmlns:a16="http://schemas.microsoft.com/office/drawing/2014/main" id="{9525E8BF-6E1C-8E57-A500-3197752E76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24225" y="0"/>
            <a:ext cx="8867775" cy="6858000"/>
          </a:xfrm>
          <a:ln>
            <a:noFill/>
          </a:ln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A076B2-010D-E5F7-EAF7-7F0493D0B1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4225" y="0"/>
            <a:ext cx="8867776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FCD53F-68D5-39CC-92D6-6D7100F0AA65}"/>
              </a:ext>
            </a:extLst>
          </p:cNvPr>
          <p:cNvSpPr txBox="1"/>
          <p:nvPr userDrawn="1"/>
        </p:nvSpPr>
        <p:spPr>
          <a:xfrm>
            <a:off x="3304674" y="7443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C177FD85-F5F0-37FE-FFC1-22253222E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E28DAFC0-DE01-C4F1-8D81-6BB204CB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2592388" cy="609398"/>
          </a:xfrm>
        </p:spPr>
        <p:txBody>
          <a:bodyPr wrap="square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C9D61C97-D86E-917C-D32F-712358F53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259238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56332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24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DF23A4-DE07-F081-D4AF-8D96E8B7D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4749" y="1825625"/>
            <a:ext cx="5565775" cy="4124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D7435CB-EF9D-BA8B-0C20-F3BEA9681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06481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7994D4-8B29-2AC7-6461-347283E83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063" y="1823803"/>
            <a:ext cx="554355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50E48E-ECA9-2ED4-48CC-0B964CFF2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9739" y="1823803"/>
            <a:ext cx="5550785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112312A-31A0-1467-343C-9FCF46645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83BC6A-A893-4D2A-89BB-BD6A08411AA8}" type="datetime1">
              <a:rPr lang="fr-BE" smtClean="0"/>
              <a:t>07-05-24</a:t>
            </a:fld>
            <a:endParaRPr lang="fr-BE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3E13F0-A354-911F-5018-7B0F8F7E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225" y="6251420"/>
            <a:ext cx="554355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64FA28-664C-E9DE-141A-E5B1E458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827EC93-6269-F7BF-94B0-5E424728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6B16FF7-A103-D040-C697-06685612CE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554513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DD36B6-EA26-25A1-0B41-CBF1799B2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9739" y="1102417"/>
            <a:ext cx="5550786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1277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5 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C4E3EDD3-8A2D-97DE-7FF4-386E5AA0D3C5}"/>
              </a:ext>
            </a:extLst>
          </p:cNvPr>
          <p:cNvSpPr/>
          <p:nvPr userDrawn="1"/>
        </p:nvSpPr>
        <p:spPr>
          <a:xfrm>
            <a:off x="5137784" y="954913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C06CAE75-E556-00AD-E488-4840A0D5685A}"/>
              </a:ext>
            </a:extLst>
          </p:cNvPr>
          <p:cNvSpPr/>
          <p:nvPr userDrawn="1"/>
        </p:nvSpPr>
        <p:spPr>
          <a:xfrm>
            <a:off x="815136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324BC04-776F-EF9F-D4BB-2E5E5AF4E9D6}"/>
              </a:ext>
            </a:extLst>
          </p:cNvPr>
          <p:cNvSpPr/>
          <p:nvPr userDrawn="1"/>
        </p:nvSpPr>
        <p:spPr>
          <a:xfrm>
            <a:off x="3537296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35B1EA91-642F-3DF4-D1DB-DBDA30243F8B}"/>
              </a:ext>
            </a:extLst>
          </p:cNvPr>
          <p:cNvSpPr/>
          <p:nvPr userDrawn="1"/>
        </p:nvSpPr>
        <p:spPr>
          <a:xfrm>
            <a:off x="6702480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9720DA1B-D8DB-3A75-DF4E-CD024F6C8BB4}"/>
              </a:ext>
            </a:extLst>
          </p:cNvPr>
          <p:cNvSpPr/>
          <p:nvPr userDrawn="1"/>
        </p:nvSpPr>
        <p:spPr>
          <a:xfrm>
            <a:off x="210888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C390C23A-C46F-041B-0AE1-44D2C1958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9509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7DE02DA4-6158-3DF1-71A8-7895AE2CF2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31877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1B98D17C-8F47-B292-DEBE-3725912053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4244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2B1C6086-BBFC-CF86-FD61-EEFABE210D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3112" y="3981392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4CE5E007-6FE1-3EEC-AA9A-B2C7752A34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75480" y="3981392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3AB04515-76C3-B189-0820-5C1C57B0E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447" y="1513149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0" indent="0" algn="r">
              <a:spcBef>
                <a:spcPts val="400"/>
              </a:spcBef>
              <a:buNone/>
              <a:defRPr sz="1400"/>
            </a:lvl2pPr>
            <a:lvl3pPr marL="0" indent="0" algn="r">
              <a:buNone/>
              <a:defRPr sz="1200"/>
            </a:lvl3pPr>
            <a:lvl4pPr marL="0" indent="0" algn="r">
              <a:buNone/>
              <a:defRPr sz="1200"/>
            </a:lvl4pPr>
            <a:lvl5pPr marL="0" indent="0" algn="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2F454F29-7C62-0B32-647C-083D1476E4A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624553" y="1513149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/>
            </a:lvl1pPr>
            <a:lvl2pPr marL="0" indent="0" algn="l">
              <a:spcBef>
                <a:spcPts val="400"/>
              </a:spcBef>
              <a:buNone/>
              <a:defRPr sz="1400"/>
            </a:lvl2pPr>
            <a:lvl3pPr marL="0" indent="0" algn="l">
              <a:buNone/>
              <a:defRPr sz="1200"/>
            </a:lvl3pPr>
            <a:lvl4pPr marL="0" indent="0" algn="l">
              <a:buNone/>
              <a:defRPr sz="1200"/>
            </a:lvl4pPr>
            <a:lvl5pPr marL="0" indent="0" algn="l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8509C61E-861E-458E-328A-76216D8D44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16000" y="2728490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0" indent="0" algn="ctr">
              <a:spcBef>
                <a:spcPts val="400"/>
              </a:spcBef>
              <a:buNone/>
              <a:defRPr sz="1400"/>
            </a:lvl2pPr>
            <a:lvl3pPr marL="0" indent="0" algn="ctr">
              <a:buNone/>
              <a:defRPr sz="1200"/>
            </a:lvl3pPr>
            <a:lvl4pPr marL="0" indent="0" algn="ctr"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2" name="Espace réservé du texte 23">
            <a:extLst>
              <a:ext uri="{FF2B5EF4-FFF2-40B4-BE49-F238E27FC236}">
                <a16:creationId xmlns:a16="http://schemas.microsoft.com/office/drawing/2014/main" id="{98FA1E74-766F-78B1-75F4-B2F5B2CC5A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78701" y="4405515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0" indent="0" algn="r">
              <a:spcBef>
                <a:spcPts val="400"/>
              </a:spcBef>
              <a:buNone/>
              <a:defRPr sz="1400"/>
            </a:lvl2pPr>
            <a:lvl3pPr marL="0" indent="0" algn="r">
              <a:buNone/>
              <a:defRPr sz="1200"/>
            </a:lvl3pPr>
            <a:lvl4pPr marL="0" indent="0" algn="r">
              <a:buNone/>
              <a:defRPr sz="1200"/>
            </a:lvl4pPr>
            <a:lvl5pPr marL="0" indent="0" algn="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3" name="Espace réservé du texte 23">
            <a:extLst>
              <a:ext uri="{FF2B5EF4-FFF2-40B4-BE49-F238E27FC236}">
                <a16:creationId xmlns:a16="http://schemas.microsoft.com/office/drawing/2014/main" id="{A4ACA611-3BD0-8158-197F-A67D0F937A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75789" y="4405515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/>
            </a:lvl1pPr>
            <a:lvl2pPr marL="0" indent="0" algn="l">
              <a:spcBef>
                <a:spcPts val="400"/>
              </a:spcBef>
              <a:buNone/>
              <a:defRPr sz="1400"/>
            </a:lvl2pPr>
            <a:lvl3pPr marL="0" indent="0" algn="l">
              <a:buNone/>
              <a:defRPr sz="1200"/>
            </a:lvl3pPr>
            <a:lvl4pPr marL="0" indent="0" algn="l">
              <a:buNone/>
              <a:defRPr sz="1200"/>
            </a:lvl4pPr>
            <a:lvl5pPr marL="0" indent="0" algn="l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7145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 Clés 5 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324BC04-776F-EF9F-D4BB-2E5E5AF4E9D6}"/>
              </a:ext>
            </a:extLst>
          </p:cNvPr>
          <p:cNvSpPr/>
          <p:nvPr userDrawn="1"/>
        </p:nvSpPr>
        <p:spPr>
          <a:xfrm>
            <a:off x="3537296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E6EAF2E-9A6E-AA1B-C715-E4584CF66845}"/>
              </a:ext>
            </a:extLst>
          </p:cNvPr>
          <p:cNvSpPr/>
          <p:nvPr userDrawn="1"/>
        </p:nvSpPr>
        <p:spPr>
          <a:xfrm>
            <a:off x="3681759" y="3980039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35B1EA91-642F-3DF4-D1DB-DBDA30243F8B}"/>
              </a:ext>
            </a:extLst>
          </p:cNvPr>
          <p:cNvSpPr/>
          <p:nvPr userDrawn="1"/>
        </p:nvSpPr>
        <p:spPr>
          <a:xfrm>
            <a:off x="6702480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5F2610A-F499-60E3-975D-8DA3275313DD}"/>
              </a:ext>
            </a:extLst>
          </p:cNvPr>
          <p:cNvSpPr/>
          <p:nvPr userDrawn="1"/>
        </p:nvSpPr>
        <p:spPr>
          <a:xfrm>
            <a:off x="6574127" y="3980039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C06CAE75-E556-00AD-E488-4840A0D5685A}"/>
              </a:ext>
            </a:extLst>
          </p:cNvPr>
          <p:cNvSpPr/>
          <p:nvPr userDrawn="1"/>
        </p:nvSpPr>
        <p:spPr>
          <a:xfrm>
            <a:off x="815136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5F7D36C-AA60-4AB3-1950-877C9F3CB057}"/>
              </a:ext>
            </a:extLst>
          </p:cNvPr>
          <p:cNvSpPr/>
          <p:nvPr userDrawn="1"/>
        </p:nvSpPr>
        <p:spPr>
          <a:xfrm>
            <a:off x="8022891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C4E3EDD3-8A2D-97DE-7FF4-386E5AA0D3C5}"/>
              </a:ext>
            </a:extLst>
          </p:cNvPr>
          <p:cNvSpPr/>
          <p:nvPr userDrawn="1"/>
        </p:nvSpPr>
        <p:spPr>
          <a:xfrm>
            <a:off x="5137784" y="954913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A20B388-7CAC-6563-0A31-52603BCCF4FC}"/>
              </a:ext>
            </a:extLst>
          </p:cNvPr>
          <p:cNvSpPr/>
          <p:nvPr userDrawn="1"/>
        </p:nvSpPr>
        <p:spPr>
          <a:xfrm>
            <a:off x="5131200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9720DA1B-D8DB-3A75-DF4E-CD024F6C8BB4}"/>
              </a:ext>
            </a:extLst>
          </p:cNvPr>
          <p:cNvSpPr/>
          <p:nvPr userDrawn="1"/>
        </p:nvSpPr>
        <p:spPr>
          <a:xfrm>
            <a:off x="210888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ECB93A6-6D48-77AB-728A-D1331439AF4B}"/>
              </a:ext>
            </a:extLst>
          </p:cNvPr>
          <p:cNvSpPr/>
          <p:nvPr userDrawn="1"/>
        </p:nvSpPr>
        <p:spPr>
          <a:xfrm>
            <a:off x="2238156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3AB04515-76C3-B189-0820-5C1C57B0E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447" y="-552486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3600"/>
            </a:lvl1pPr>
            <a:lvl2pPr marL="0" indent="0" algn="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r">
              <a:spcBef>
                <a:spcPts val="800"/>
              </a:spcBef>
              <a:buNone/>
              <a:defRPr sz="1400" b="1"/>
            </a:lvl3pPr>
            <a:lvl4pPr marL="0" indent="0" algn="r">
              <a:buNone/>
              <a:defRPr sz="1200" b="0"/>
            </a:lvl4pPr>
            <a:lvl5pPr marL="0" indent="0" algn="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93BF0236-058F-0A8D-0E04-1530A6E6EB6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878701" y="233988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3600"/>
            </a:lvl1pPr>
            <a:lvl2pPr marL="0" indent="0" algn="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r">
              <a:spcBef>
                <a:spcPts val="800"/>
              </a:spcBef>
              <a:buNone/>
              <a:defRPr sz="1400" b="1"/>
            </a:lvl3pPr>
            <a:lvl4pPr marL="0" indent="0" algn="r">
              <a:buNone/>
              <a:defRPr sz="1200" b="0"/>
            </a:lvl4pPr>
            <a:lvl5pPr marL="0" indent="0" algn="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9" name="Espace réservé du texte 23">
            <a:extLst>
              <a:ext uri="{FF2B5EF4-FFF2-40B4-BE49-F238E27FC236}">
                <a16:creationId xmlns:a16="http://schemas.microsoft.com/office/drawing/2014/main" id="{65791B0D-4B27-D905-2228-7D14D34BB32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24553" y="-552486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3600"/>
            </a:lvl1pPr>
            <a:lvl2pPr marL="0" indent="0" algn="l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800"/>
              </a:spcBef>
              <a:buNone/>
              <a:defRPr sz="1400" b="1"/>
            </a:lvl3pPr>
            <a:lvl4pPr marL="0" indent="0" algn="l">
              <a:buNone/>
              <a:defRPr sz="1200" b="0"/>
            </a:lvl4pPr>
            <a:lvl5pPr marL="0" indent="0" algn="l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8DBDDD8A-382E-7697-8C2B-EDF7F56888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75789" y="233988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3600"/>
            </a:lvl1pPr>
            <a:lvl2pPr marL="0" indent="0" algn="l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800"/>
              </a:spcBef>
              <a:buNone/>
              <a:defRPr sz="1400" b="1"/>
            </a:lvl3pPr>
            <a:lvl4pPr marL="0" indent="0" algn="l">
              <a:buNone/>
              <a:defRPr sz="1200" b="0"/>
            </a:lvl4pPr>
            <a:lvl5pPr marL="0" indent="0" algn="l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2" name="Espace réservé du texte 23">
            <a:extLst>
              <a:ext uri="{FF2B5EF4-FFF2-40B4-BE49-F238E27FC236}">
                <a16:creationId xmlns:a16="http://schemas.microsoft.com/office/drawing/2014/main" id="{D4F90805-0601-FE89-FD60-120CEDC3A2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16000" y="272849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t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buNone/>
              <a:defRPr sz="1200" b="0"/>
            </a:lvl4pPr>
            <a:lvl5pPr marL="0" indent="0" algn="ct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827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8387" y="1808163"/>
            <a:ext cx="57456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424" y="3159610"/>
            <a:ext cx="5545526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D9DEA29F-A457-9BCB-42C1-682F5ACB4D5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78013" y="1808163"/>
            <a:ext cx="57456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BAFECF4C-3261-3FB2-58E7-8FEB56F7D03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78050" y="3159610"/>
            <a:ext cx="5545526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32E8FDB-1B6B-82DD-9AE6-D5814F77D51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35887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087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087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0169BBA-A21E-0C1C-6567-1A4C2C76B78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06000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C71FCC57-583B-3184-7E67-34DBCDED9F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34088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du texte 23">
            <a:extLst>
              <a:ext uri="{FF2B5EF4-FFF2-40B4-BE49-F238E27FC236}">
                <a16:creationId xmlns:a16="http://schemas.microsoft.com/office/drawing/2014/main" id="{400BEEA7-4C43-A358-351C-5321D3D11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96000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89317DB9-F769-ADCA-7AE8-61C4E9C317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0525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0B0AF4C-45AD-F9E5-1087-B47F40538EF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3440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087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475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0169BBA-A21E-0C1C-6567-1A4C2C76B78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3643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C71FCC57-583B-3184-7E67-34DBCDED9F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85195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1" name="Espace réservé pour une image  3">
            <a:extLst>
              <a:ext uri="{FF2B5EF4-FFF2-40B4-BE49-F238E27FC236}">
                <a16:creationId xmlns:a16="http://schemas.microsoft.com/office/drawing/2014/main" id="{1584A411-72EA-6862-5517-C9DF9670530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37751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du texte 23">
            <a:extLst>
              <a:ext uri="{FF2B5EF4-FFF2-40B4-BE49-F238E27FC236}">
                <a16:creationId xmlns:a16="http://schemas.microsoft.com/office/drawing/2014/main" id="{400BEEA7-4C43-A358-351C-5321D3D11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24225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89317DB9-F769-ADCA-7AE8-61C4E9C317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5777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EF4FF2-0D95-42B4-4697-80FBA9143C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27329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079EFA4-9597-A228-4D2E-CC121044AB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97891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41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54750" y="1808163"/>
            <a:ext cx="5565775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45E346E7-0EFB-19E1-F56F-8C26C9867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43568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1476" y="1808163"/>
            <a:ext cx="11449050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DCE65A-49FE-FADB-4914-4BE3DDBC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5F31991-6E8E-B80F-409B-10C203279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78839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2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54750" y="1808163"/>
            <a:ext cx="5565776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graphique 4">
            <a:extLst>
              <a:ext uri="{FF2B5EF4-FFF2-40B4-BE49-F238E27FC236}">
                <a16:creationId xmlns:a16="http://schemas.microsoft.com/office/drawing/2014/main" id="{A884FAB8-9C8E-E892-DB95-8C18446BF4D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71475" y="1808163"/>
            <a:ext cx="5565776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56DD104-3F80-940A-E90E-635DDE2E9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99926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Text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2523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3A92224A-AE47-23C2-C819-D0A7BDF3DE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54749" y="1808163"/>
            <a:ext cx="5565775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3A585ABC-3E04-4ACA-22BB-1E9DF63BEB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905896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3A92224A-AE47-23C2-C819-D0A7BDF3DE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1475" y="1808163"/>
            <a:ext cx="11449049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8DBDAFBF-06F3-6D54-A5D7-60A1C9AADC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54398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50254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C38328-135F-5D04-1CB2-7EE1F6D8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87212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4">
            <a:extLst>
              <a:ext uri="{FF2B5EF4-FFF2-40B4-BE49-F238E27FC236}">
                <a16:creationId xmlns:a16="http://schemas.microsoft.com/office/drawing/2014/main" id="{B792D0BF-5E52-A1EF-048F-70A8E3785E52}"/>
              </a:ext>
            </a:extLst>
          </p:cNvPr>
          <p:cNvGrpSpPr/>
          <p:nvPr userDrawn="1"/>
        </p:nvGrpSpPr>
        <p:grpSpPr>
          <a:xfrm>
            <a:off x="2239510" y="1089026"/>
            <a:ext cx="7712981" cy="4820613"/>
            <a:chOff x="-1419897" y="1429896"/>
            <a:chExt cx="1424939" cy="890587"/>
          </a:xfrm>
          <a:solidFill>
            <a:schemeClr val="tx1">
              <a:alpha val="10000"/>
            </a:schemeClr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F0BFE199-5BA4-5340-EC01-C1EBE007239D}"/>
                </a:ext>
              </a:extLst>
            </p:cNvPr>
            <p:cNvSpPr/>
            <p:nvPr/>
          </p:nvSpPr>
          <p:spPr>
            <a:xfrm>
              <a:off x="-1419897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82B98B58-3D59-C2FF-FBC7-9E06606231C5}"/>
                </a:ext>
              </a:extLst>
            </p:cNvPr>
            <p:cNvSpPr/>
            <p:nvPr/>
          </p:nvSpPr>
          <p:spPr>
            <a:xfrm>
              <a:off x="-885544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96FB5A5D-9FC3-E404-C2DE-E7D5E252945F}"/>
                </a:ext>
              </a:extLst>
            </p:cNvPr>
            <p:cNvSpPr/>
            <p:nvPr/>
          </p:nvSpPr>
          <p:spPr>
            <a:xfrm>
              <a:off x="-1153197" y="1964248"/>
              <a:ext cx="356235" cy="356235"/>
            </a:xfrm>
            <a:custGeom>
              <a:avLst/>
              <a:gdLst>
                <a:gd name="connsiteX0" fmla="*/ 356235 w 356235"/>
                <a:gd name="connsiteY0" fmla="*/ 178118 h 356235"/>
                <a:gd name="connsiteX1" fmla="*/ 178117 w 356235"/>
                <a:gd name="connsiteY1" fmla="*/ 356235 h 356235"/>
                <a:gd name="connsiteX2" fmla="*/ 0 w 356235"/>
                <a:gd name="connsiteY2" fmla="*/ 178118 h 356235"/>
                <a:gd name="connsiteX3" fmla="*/ 178117 w 356235"/>
                <a:gd name="connsiteY3" fmla="*/ 0 h 356235"/>
                <a:gd name="connsiteX4" fmla="*/ 356235 w 356235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5" h="356235">
                  <a:moveTo>
                    <a:pt x="356235" y="178118"/>
                  </a:moveTo>
                  <a:cubicBezTo>
                    <a:pt x="356235" y="276225"/>
                    <a:pt x="276225" y="356235"/>
                    <a:pt x="178117" y="356235"/>
                  </a:cubicBezTo>
                  <a:cubicBezTo>
                    <a:pt x="80010" y="356235"/>
                    <a:pt x="0" y="276225"/>
                    <a:pt x="0" y="178118"/>
                  </a:cubicBezTo>
                  <a:cubicBezTo>
                    <a:pt x="0" y="80010"/>
                    <a:pt x="80010" y="0"/>
                    <a:pt x="178117" y="0"/>
                  </a:cubicBezTo>
                  <a:cubicBezTo>
                    <a:pt x="277178" y="0"/>
                    <a:pt x="356235" y="80010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5AE46258-42EF-83DD-3CD4-C26E42D7268A}"/>
                </a:ext>
              </a:extLst>
            </p:cNvPr>
            <p:cNvSpPr/>
            <p:nvPr/>
          </p:nvSpPr>
          <p:spPr>
            <a:xfrm>
              <a:off x="-617892" y="1964248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4A5AD04F-E3B9-DC59-E96D-AB71035593FC}"/>
                </a:ext>
              </a:extLst>
            </p:cNvPr>
            <p:cNvSpPr/>
            <p:nvPr/>
          </p:nvSpPr>
          <p:spPr>
            <a:xfrm>
              <a:off x="-351192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225"/>
                    <a:pt x="276225" y="356235"/>
                    <a:pt x="178118" y="356235"/>
                  </a:cubicBezTo>
                  <a:cubicBezTo>
                    <a:pt x="80010" y="356235"/>
                    <a:pt x="0" y="276225"/>
                    <a:pt x="0" y="178118"/>
                  </a:cubicBezTo>
                  <a:cubicBezTo>
                    <a:pt x="0" y="80010"/>
                    <a:pt x="80010" y="0"/>
                    <a:pt x="178118" y="0"/>
                  </a:cubicBezTo>
                  <a:cubicBezTo>
                    <a:pt x="276225" y="0"/>
                    <a:pt x="356235" y="80010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</p:grp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DB2BC43A-2708-A743-15A4-847DE65A30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7850" y="3257705"/>
            <a:ext cx="8496300" cy="545790"/>
          </a:xfrm>
        </p:spPr>
        <p:txBody>
          <a:bodyPr rIns="180000" anchor="ctr">
            <a:spAutoFit/>
          </a:bodyPr>
          <a:lstStyle>
            <a:lvl1pPr marL="0" indent="0" algn="ctr"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400"/>
              </a:spcBef>
              <a:buNone/>
              <a:defRPr sz="1000" b="0">
                <a:solidFill>
                  <a:schemeClr val="bg1"/>
                </a:solidFill>
              </a:defRPr>
            </a:lvl2pPr>
            <a:lvl3pPr marL="0" indent="0" algn="ctr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19F83F-027C-BCE7-88E4-F33C923CAA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B6664214-22D7-F884-4FE6-B1089C4B9E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7850" y="5783751"/>
            <a:ext cx="8496300" cy="166199"/>
          </a:xfrm>
        </p:spPr>
        <p:txBody>
          <a:bodyPr rIns="180000" anchor="ctr">
            <a:spAutoFit/>
          </a:bodyPr>
          <a:lstStyle>
            <a:lvl1pPr marL="0" indent="0" algn="ctr"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400"/>
              </a:spcBef>
              <a:buNone/>
              <a:defRPr sz="1000" b="0">
                <a:solidFill>
                  <a:schemeClr val="bg1"/>
                </a:solidFill>
              </a:defRPr>
            </a:lvl2pPr>
            <a:lvl3pPr marL="0" indent="0" algn="ctr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 err="1"/>
              <a:t>awex.be</a:t>
            </a:r>
            <a:endParaRPr lang="fr-FR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7F531042-1CDE-261F-DC76-FE9FBABF39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26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415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97600" y="1600201"/>
            <a:ext cx="5384800" cy="41529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0428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133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78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>
            <a:alpha val="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2A9691-C6E4-02D2-4E47-C80DF846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11449050" cy="60939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976E3-62BE-E5FA-EFDE-CB50CE76E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25625"/>
            <a:ext cx="11449050" cy="412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8A83D1-BA8F-CE21-585D-4EFAD456C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049" y="6340292"/>
            <a:ext cx="623784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2109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62" r:id="rId4"/>
    <p:sldLayoutId id="2147483661" r:id="rId5"/>
    <p:sldLayoutId id="2147483664" r:id="rId6"/>
    <p:sldLayoutId id="2147483674" r:id="rId7"/>
    <p:sldLayoutId id="2147483660" r:id="rId8"/>
    <p:sldLayoutId id="2147483670" r:id="rId9"/>
    <p:sldLayoutId id="2147483668" r:id="rId10"/>
    <p:sldLayoutId id="2147483671" r:id="rId11"/>
    <p:sldLayoutId id="2147483652" r:id="rId12"/>
    <p:sldLayoutId id="2147483653" r:id="rId13"/>
    <p:sldLayoutId id="2147483654" r:id="rId14"/>
    <p:sldLayoutId id="2147483677" r:id="rId15"/>
    <p:sldLayoutId id="2147483675" r:id="rId16"/>
    <p:sldLayoutId id="2147483676" r:id="rId17"/>
    <p:sldLayoutId id="2147483673" r:id="rId18"/>
    <p:sldLayoutId id="2147483678" r:id="rId19"/>
    <p:sldLayoutId id="2147483680" r:id="rId20"/>
    <p:sldLayoutId id="2147483682" r:id="rId21"/>
    <p:sldLayoutId id="2147483679" r:id="rId22"/>
    <p:sldLayoutId id="2147483681" r:id="rId23"/>
    <p:sldLayoutId id="2147483667" r:id="rId24"/>
    <p:sldLayoutId id="2147483655" r:id="rId25"/>
    <p:sldLayoutId id="2147483672" r:id="rId26"/>
    <p:sldLayoutId id="2147483686" r:id="rId27"/>
    <p:sldLayoutId id="2147483687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3556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5334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723900" indent="-1905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orient="horz" pos="4088" userDrawn="1">
          <p15:clr>
            <a:srgbClr val="F26B43"/>
          </p15:clr>
        </p15:guide>
        <p15:guide id="6" orient="horz" pos="2047" userDrawn="1">
          <p15:clr>
            <a:srgbClr val="F26B43"/>
          </p15:clr>
        </p15:guide>
        <p15:guide id="7" pos="3940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7446" userDrawn="1">
          <p15:clr>
            <a:srgbClr val="F26B43"/>
          </p15:clr>
        </p15:guide>
        <p15:guide id="10" orient="horz" pos="232" userDrawn="1">
          <p15:clr>
            <a:srgbClr val="F26B43"/>
          </p15:clr>
        </p15:guide>
        <p15:guide id="11" pos="2094" userDrawn="1">
          <p15:clr>
            <a:srgbClr val="F26B43"/>
          </p15:clr>
        </p15:guide>
        <p15:guide id="12" pos="1867" userDrawn="1">
          <p15:clr>
            <a:srgbClr val="F26B43"/>
          </p15:clr>
        </p15:guide>
        <p15:guide id="13" pos="5586" userDrawn="1">
          <p15:clr>
            <a:srgbClr val="F26B43"/>
          </p15:clr>
        </p15:guide>
        <p15:guide id="14" pos="5813" userDrawn="1">
          <p15:clr>
            <a:srgbClr val="F26B43"/>
          </p15:clr>
        </p15:guide>
        <p15:guide id="15" orient="horz" pos="1139" userDrawn="1">
          <p15:clr>
            <a:srgbClr val="F26B43"/>
          </p15:clr>
        </p15:guide>
        <p15:guide id="16" orient="horz" pos="686" userDrawn="1">
          <p15:clr>
            <a:srgbClr val="F26B43"/>
          </p15:clr>
        </p15:guide>
        <p15:guide id="17" orient="horz" pos="22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7" Type="http://schemas.openxmlformats.org/officeDocument/2006/relationships/chart" Target="../charts/chart2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79D8E-C2C9-4716-5EBA-26C3F8C26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59" y="609336"/>
            <a:ext cx="9501352" cy="1107996"/>
          </a:xfrm>
        </p:spPr>
        <p:txBody>
          <a:bodyPr/>
          <a:lstStyle/>
          <a:p>
            <a:r>
              <a:rPr lang="fr-BE" sz="4000" dirty="0"/>
              <a:t>EVOLUTION DES EXPORTATIONS WALLONNES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F6469D-1369-084C-9F80-837856FE1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93" y="1876791"/>
            <a:ext cx="8496300" cy="332399"/>
          </a:xfrm>
        </p:spPr>
        <p:txBody>
          <a:bodyPr/>
          <a:lstStyle/>
          <a:p>
            <a:r>
              <a:rPr lang="fr-FR" sz="2400" dirty="0"/>
              <a:t>Chiffres et tendances pour l’année 2023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4E6E9EE-C628-0388-9885-A43FCB948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Pascale DELCOMMINETTE </a:t>
            </a:r>
          </a:p>
          <a:p>
            <a:pPr lvl="1"/>
            <a:r>
              <a:rPr lang="fr-BE" dirty="0"/>
              <a:t>ADMINISTRATRICE GENERALE</a:t>
            </a:r>
          </a:p>
          <a:p>
            <a:pPr lvl="2"/>
            <a:r>
              <a:rPr lang="fr-BE" dirty="0"/>
              <a:t>Conseil d’administration 22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22969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7714"/>
            <a:ext cx="12192000" cy="103915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3200" b="1" dirty="0"/>
              <a:t>Evolution des exportations wallonnes en 2023</a:t>
            </a:r>
            <a:br>
              <a:rPr lang="fr-FR" sz="3200" b="1" dirty="0"/>
            </a:br>
            <a:r>
              <a:rPr lang="fr-FR" sz="3200" b="1" dirty="0"/>
              <a:t>Chiffres-clés</a:t>
            </a:r>
            <a:endParaRPr lang="fr-BE" sz="32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1CF7BC-2F21-F30B-9527-7AF0E158C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945" y="1354526"/>
            <a:ext cx="5665154" cy="4481348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marL="273050" indent="-273050">
              <a:lnSpc>
                <a:spcPct val="105000"/>
              </a:lnSpc>
              <a:buFont typeface="Wingdings" panose="05000000000000000000" pitchFamily="2" charset="2"/>
              <a:buChar char="Ø"/>
            </a:pPr>
            <a:r>
              <a:rPr lang="fr-FR" sz="1900" u="sng" dirty="0"/>
              <a:t>Montant total exporté</a:t>
            </a:r>
            <a:r>
              <a:rPr lang="fr-FR" sz="1900" dirty="0"/>
              <a:t> : 53,7 Milliards €</a:t>
            </a:r>
            <a:br>
              <a:rPr lang="fr-FR" sz="1900" dirty="0"/>
            </a:br>
            <a:r>
              <a:rPr lang="fr-FR" sz="1900" dirty="0"/>
              <a:t>(-11,7% par rapport à 2022)</a:t>
            </a:r>
          </a:p>
          <a:p>
            <a:pPr marL="714375" lvl="2" indent="-261938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700" u="sng" dirty="0"/>
              <a:t>Zone UE27</a:t>
            </a:r>
            <a:r>
              <a:rPr lang="fr-FR" sz="1700" dirty="0"/>
              <a:t> : 41,0 Mds € exportés</a:t>
            </a:r>
            <a:br>
              <a:rPr lang="fr-FR" sz="1700" dirty="0"/>
            </a:br>
            <a:r>
              <a:rPr lang="fr-FR" sz="1700" dirty="0"/>
              <a:t>-8,9% par rapport à 2022 / 76,4% du total</a:t>
            </a:r>
          </a:p>
          <a:p>
            <a:pPr marL="714375" lvl="2" indent="-261938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700" u="sng" dirty="0"/>
              <a:t>Hors zone UE27</a:t>
            </a:r>
            <a:r>
              <a:rPr lang="fr-FR" sz="1700" dirty="0"/>
              <a:t> : 12,7 Mds € exportés</a:t>
            </a:r>
            <a:br>
              <a:rPr lang="fr-FR" sz="1700" dirty="0"/>
            </a:br>
            <a:r>
              <a:rPr lang="fr-FR" sz="1700" dirty="0"/>
              <a:t>-19,7% par rapport à 2022 / 23,6% du total</a:t>
            </a:r>
          </a:p>
          <a:p>
            <a:pPr marL="273050" indent="-27305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fr-BE" sz="1900" u="sng" dirty="0"/>
              <a:t>Top</a:t>
            </a:r>
            <a:r>
              <a:rPr lang="fr-BE" sz="2200" u="sng" dirty="0"/>
              <a:t> 3 secteurs d’exportation</a:t>
            </a:r>
            <a:r>
              <a:rPr lang="fr-BE" sz="2200" dirty="0"/>
              <a:t>:</a:t>
            </a:r>
          </a:p>
          <a:p>
            <a:pPr marL="714375" lvl="2" indent="-261938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Produits pharmaceutiques</a:t>
            </a:r>
            <a:r>
              <a:rPr lang="fr-BE" sz="1700" dirty="0"/>
              <a:t> : 18,2 Mds €</a:t>
            </a:r>
            <a:br>
              <a:rPr lang="fr-BE" sz="1700" dirty="0"/>
            </a:br>
            <a:r>
              <a:rPr lang="fr-BE" sz="1700" dirty="0"/>
              <a:t>-2,2% par rapport à 2022 / 33,9% du total</a:t>
            </a:r>
          </a:p>
          <a:p>
            <a:pPr marL="714375" lvl="2" indent="-261938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Produits métalliques</a:t>
            </a:r>
            <a:r>
              <a:rPr lang="fr-BE" sz="1700" dirty="0"/>
              <a:t> : 6,6 Mds €</a:t>
            </a:r>
            <a:br>
              <a:rPr lang="fr-BE" sz="1700" dirty="0"/>
            </a:br>
            <a:r>
              <a:rPr lang="fr-BE" sz="1700" dirty="0"/>
              <a:t>-22,3% par rapport à 2022 / 12,4% du total</a:t>
            </a:r>
          </a:p>
          <a:p>
            <a:pPr marL="714375" lvl="2" indent="-261938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Machines et équipements</a:t>
            </a:r>
            <a:r>
              <a:rPr lang="fr-BE" sz="1700" dirty="0"/>
              <a:t> : 4,3 Mds €</a:t>
            </a:r>
            <a:br>
              <a:rPr lang="fr-BE" sz="1700" dirty="0"/>
            </a:br>
            <a:r>
              <a:rPr lang="fr-BE" sz="1700" dirty="0"/>
              <a:t>-2,5% par rapport à 2022 / 8,1% du total</a:t>
            </a:r>
          </a:p>
        </p:txBody>
      </p:sp>
      <p:graphicFrame>
        <p:nvGraphicFramePr>
          <p:cNvPr id="12" name="Espace réservé du contenu 11">
            <a:extLst>
              <a:ext uri="{FF2B5EF4-FFF2-40B4-BE49-F238E27FC236}">
                <a16:creationId xmlns:a16="http://schemas.microsoft.com/office/drawing/2014/main" id="{9E70DE19-F037-9B00-DB46-A737E1E5949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0225284"/>
              </p:ext>
            </p:extLst>
          </p:nvPr>
        </p:nvGraphicFramePr>
        <p:xfrm>
          <a:off x="5766099" y="1271752"/>
          <a:ext cx="6089300" cy="448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1549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8150"/>
            <a:ext cx="12191999" cy="88186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BE" sz="2800" b="1" dirty="0"/>
              <a:t>Evolution trimestrielle des exportations wallonnes vs.</a:t>
            </a:r>
            <a:br>
              <a:rPr lang="fr-BE" sz="2800" b="1" dirty="0"/>
            </a:br>
            <a:r>
              <a:rPr lang="fr-BE" sz="2800" b="1" dirty="0"/>
              <a:t>les carnets de commandes à l’exportation</a:t>
            </a:r>
            <a:endParaRPr lang="fr-FR" sz="2800" b="1" dirty="0"/>
          </a:p>
        </p:txBody>
      </p:sp>
      <p:graphicFrame>
        <p:nvGraphicFramePr>
          <p:cNvPr id="5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14716826"/>
              </p:ext>
            </p:extLst>
          </p:nvPr>
        </p:nvGraphicFramePr>
        <p:xfrm>
          <a:off x="-68094" y="1286512"/>
          <a:ext cx="7101192" cy="542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68C06-CB4B-28B0-A0F0-EC99F1DD4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17923" y="1286512"/>
            <a:ext cx="4533090" cy="4622234"/>
          </a:xfrm>
        </p:spPr>
        <p:txBody>
          <a:bodyPr>
            <a:normAutofit/>
          </a:bodyPr>
          <a:lstStyle/>
          <a:p>
            <a:pPr marL="179388" indent="0">
              <a:lnSpc>
                <a:spcPct val="90000"/>
              </a:lnSpc>
              <a:buNone/>
            </a:pPr>
            <a:r>
              <a:rPr lang="fr-FR" sz="1800" u="sng" dirty="0"/>
              <a:t>L’évolution récente des exportations est conforme à la variation des carnets de commandes</a:t>
            </a:r>
          </a:p>
          <a:p>
            <a:pPr marL="534988" lvl="2" indent="-261938">
              <a:lnSpc>
                <a:spcPct val="90000"/>
              </a:lnSpc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fr-FR" sz="1600" dirty="0"/>
              <a:t>Pic de croissance de 29,2% des exportations au 1</a:t>
            </a:r>
            <a:r>
              <a:rPr lang="fr-FR" sz="1600" baseline="30000" dirty="0"/>
              <a:t>er</a:t>
            </a:r>
            <a:r>
              <a:rPr lang="fr-FR" sz="1600" dirty="0"/>
              <a:t> trimestre 2022 en phase avec le niveau toujours élevé des carnets de commandes jusqu’à l’été 2022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600" dirty="0"/>
              <a:t>Depuis fin 2022, la variation des exportations est graduellement négative,</a:t>
            </a:r>
            <a:br>
              <a:rPr lang="fr-FR" sz="1600" dirty="0"/>
            </a:br>
            <a:r>
              <a:rPr lang="fr-FR" sz="1600" dirty="0"/>
              <a:t>ce qui reflète le repli des carnets de commande suite à la dégradation de la conjoncture mondiale provoquée par la</a:t>
            </a:r>
            <a:br>
              <a:rPr lang="fr-FR" sz="1600" dirty="0"/>
            </a:br>
            <a:r>
              <a:rPr lang="fr-FR" sz="1600" dirty="0"/>
              <a:t>guerre russo-ukrainienne et la crise énergétique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325264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268"/>
            <a:ext cx="12192000" cy="969159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2800" b="1" dirty="0"/>
              <a:t>Benchmarking :</a:t>
            </a:r>
            <a:br>
              <a:rPr lang="fr-FR" sz="2800" b="1" dirty="0"/>
            </a:br>
            <a:r>
              <a:rPr lang="fr-FR" sz="2800" b="1" dirty="0"/>
              <a:t>Evolution des exportations wallonnes en 2023 vs.</a:t>
            </a:r>
            <a:br>
              <a:rPr lang="fr-FR" sz="2800" b="1" dirty="0"/>
            </a:br>
            <a:r>
              <a:rPr lang="fr-FR" sz="2800" b="1" dirty="0"/>
              <a:t>les résultats de nos concurrents européens</a:t>
            </a:r>
            <a:endParaRPr lang="fr-BE" sz="2800" b="1" dirty="0"/>
          </a:p>
        </p:txBody>
      </p:sp>
      <p:graphicFrame>
        <p:nvGraphicFramePr>
          <p:cNvPr id="3" name="Espace réservé du contenu 2">
            <a:extLst>
              <a:ext uri="{FF2B5EF4-FFF2-40B4-BE49-F238E27FC236}">
                <a16:creationId xmlns:a16="http://schemas.microsoft.com/office/drawing/2014/main" id="{B66295E8-D1E4-A6BC-EB23-D90F2C6C62D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55255913"/>
              </p:ext>
            </p:extLst>
          </p:nvPr>
        </p:nvGraphicFramePr>
        <p:xfrm>
          <a:off x="215153" y="1324303"/>
          <a:ext cx="11682437" cy="4656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59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23"/>
            <a:ext cx="121920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br>
              <a:rPr lang="fr-BE" sz="2400" b="1" dirty="0"/>
            </a:br>
            <a:r>
              <a:rPr lang="fr-BE" sz="3100" b="1" dirty="0"/>
              <a:t>Tendances géographiques</a:t>
            </a:r>
            <a:br>
              <a:rPr lang="fr-BE" sz="3100" b="1" dirty="0"/>
            </a:br>
            <a:r>
              <a:rPr lang="fr-BE" sz="3100" b="1" dirty="0"/>
              <a:t>Répartition continentale des exportations wallonnes </a:t>
            </a:r>
            <a:r>
              <a:rPr lang="fr-BE" sz="2900" b="1" dirty="0"/>
              <a:t>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409018"/>
              </p:ext>
            </p:extLst>
          </p:nvPr>
        </p:nvGraphicFramePr>
        <p:xfrm>
          <a:off x="744682" y="1378581"/>
          <a:ext cx="5891646" cy="41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Object 18">
            <a:extLst>
              <a:ext uri="{FF2B5EF4-FFF2-40B4-BE49-F238E27FC236}">
                <a16:creationId xmlns:a16="http://schemas.microsoft.com/office/drawing/2014/main" id="{2C45E0D6-FFD3-E24D-EFA4-57E2C3C507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44794"/>
              </p:ext>
            </p:extLst>
          </p:nvPr>
        </p:nvGraphicFramePr>
        <p:xfrm>
          <a:off x="5430982" y="1316037"/>
          <a:ext cx="5985164" cy="423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01615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0946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br>
              <a:rPr lang="fr-BE" sz="2400" b="1" dirty="0"/>
            </a:br>
            <a:r>
              <a:rPr lang="fr-BE" sz="2900" b="1" dirty="0"/>
              <a:t>Tendances géographiques</a:t>
            </a:r>
            <a:br>
              <a:rPr lang="fr-BE" sz="2900" b="1" dirty="0"/>
            </a:br>
            <a:r>
              <a:rPr lang="fr-BE" sz="2900" b="1" dirty="0"/>
              <a:t>Top 15 clients étrangers des exportations wallonnes 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227505" y="2011364"/>
          <a:ext cx="3786187" cy="329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331598" y="1123949"/>
          <a:ext cx="11535506" cy="4864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9673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12" y="58366"/>
            <a:ext cx="10496144" cy="8365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UE27</a:t>
            </a:r>
            <a:br>
              <a:rPr lang="fr-FR" sz="2400" b="1" dirty="0"/>
            </a:br>
            <a:r>
              <a:rPr lang="fr-FR" sz="2400" b="1" dirty="0"/>
              <a:t>41,0 milliards € exportés en 2023 (-8,9% / 76,4% du total wallon)</a:t>
            </a:r>
            <a:endParaRPr lang="fr-BE" sz="24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1CF7BC-2F21-F30B-9527-7AF0E158C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19503"/>
            <a:ext cx="6179735" cy="4585146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u="sng" dirty="0">
                <a:solidFill>
                  <a:schemeClr val="accent2"/>
                </a:solidFill>
              </a:rPr>
              <a:t>Evolution vers les 10 premiers clients</a:t>
            </a:r>
            <a:br>
              <a:rPr lang="fr-FR" sz="1800" u="sng" dirty="0">
                <a:solidFill>
                  <a:schemeClr val="accent2"/>
                </a:solidFill>
              </a:rPr>
            </a:br>
            <a:r>
              <a:rPr lang="fr-FR" sz="1800" u="sng" dirty="0">
                <a:solidFill>
                  <a:schemeClr val="accent2"/>
                </a:solidFill>
              </a:rPr>
              <a:t>de la Wallonie dans la zone UE27</a:t>
            </a:r>
          </a:p>
          <a:p>
            <a:pPr marL="0" indent="0">
              <a:buNone/>
            </a:pPr>
            <a:endParaRPr lang="fr-FR" sz="2200" dirty="0">
              <a:solidFill>
                <a:srgbClr val="C00000"/>
              </a:solidFill>
            </a:endParaRPr>
          </a:p>
        </p:txBody>
      </p:sp>
      <p:graphicFrame>
        <p:nvGraphicFramePr>
          <p:cNvPr id="5" name="Object 18">
            <a:extLst>
              <a:ext uri="{FF2B5EF4-FFF2-40B4-BE49-F238E27FC236}">
                <a16:creationId xmlns:a16="http://schemas.microsoft.com/office/drawing/2014/main" id="{FB1BF71C-83BD-9282-224F-16EEED5476FB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0770165"/>
              </p:ext>
            </p:extLst>
          </p:nvPr>
        </p:nvGraphicFramePr>
        <p:xfrm>
          <a:off x="6179734" y="1019503"/>
          <a:ext cx="6012265" cy="4818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21789E44-0BED-E628-6151-D160A9FE43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7681228"/>
              </p:ext>
            </p:extLst>
          </p:nvPr>
        </p:nvGraphicFramePr>
        <p:xfrm>
          <a:off x="96819" y="1731981"/>
          <a:ext cx="5634908" cy="4106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ct 18">
            <a:extLst>
              <a:ext uri="{FF2B5EF4-FFF2-40B4-BE49-F238E27FC236}">
                <a16:creationId xmlns:a16="http://schemas.microsoft.com/office/drawing/2014/main" id="{0FC62647-B7D6-85A2-DBC1-A031E26108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444013"/>
              </p:ext>
            </p:extLst>
          </p:nvPr>
        </p:nvGraphicFramePr>
        <p:xfrm>
          <a:off x="6201384" y="894945"/>
          <a:ext cx="6012266" cy="4839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4171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332" y="41925"/>
            <a:ext cx="9601200" cy="82455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HORS UE27</a:t>
            </a:r>
            <a:br>
              <a:rPr lang="fr-FR" sz="2800" b="1" dirty="0"/>
            </a:br>
            <a:r>
              <a:rPr lang="fr-FR" sz="2400" b="1" dirty="0"/>
              <a:t>12,7 milliards € exportés en 2023 (-19,7% / 12,6% du total wallon</a:t>
            </a:r>
            <a:r>
              <a:rPr lang="fr-FR" sz="2800" b="1" dirty="0"/>
              <a:t>)</a:t>
            </a:r>
            <a:endParaRPr lang="fr-BE" sz="2800" b="1" dirty="0"/>
          </a:p>
        </p:txBody>
      </p:sp>
      <p:graphicFrame>
        <p:nvGraphicFramePr>
          <p:cNvPr id="7" name="Object 18">
            <a:extLst>
              <a:ext uri="{FF2B5EF4-FFF2-40B4-BE49-F238E27FC236}">
                <a16:creationId xmlns:a16="http://schemas.microsoft.com/office/drawing/2014/main" id="{0374BBD3-4FAB-3D14-D376-A55A1A16ADB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495393" y="1083205"/>
          <a:ext cx="5496910" cy="471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BEBDC610-89E8-DD6F-08D0-17BF5C4A6CD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0289382"/>
              </p:ext>
            </p:extLst>
          </p:nvPr>
        </p:nvGraphicFramePr>
        <p:xfrm>
          <a:off x="180000" y="1650379"/>
          <a:ext cx="5812220" cy="4272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152D2C4-C3FA-FD6A-B08B-7F0E62323A57}"/>
              </a:ext>
            </a:extLst>
          </p:cNvPr>
          <p:cNvSpPr txBox="1"/>
          <p:nvPr/>
        </p:nvSpPr>
        <p:spPr>
          <a:xfrm>
            <a:off x="0" y="99461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algn="ctr"/>
            <a:r>
              <a:rPr lang="fr-FR" sz="1600" b="1" u="sng" dirty="0">
                <a:solidFill>
                  <a:schemeClr val="accent2"/>
                </a:solidFill>
              </a:rPr>
              <a:t>Evolution des exportations par région continentale</a:t>
            </a:r>
            <a:br>
              <a:rPr lang="fr-FR" sz="1600" b="1" u="sng" dirty="0">
                <a:solidFill>
                  <a:schemeClr val="accent2"/>
                </a:solidFill>
              </a:rPr>
            </a:br>
            <a:r>
              <a:rPr lang="fr-FR" sz="1600" b="1" u="sng" dirty="0">
                <a:solidFill>
                  <a:schemeClr val="accent2"/>
                </a:solidFill>
              </a:rPr>
              <a:t>hors zone UE27</a:t>
            </a:r>
          </a:p>
        </p:txBody>
      </p:sp>
      <p:graphicFrame>
        <p:nvGraphicFramePr>
          <p:cNvPr id="10" name="Object 18">
            <a:extLst>
              <a:ext uri="{FF2B5EF4-FFF2-40B4-BE49-F238E27FC236}">
                <a16:creationId xmlns:a16="http://schemas.microsoft.com/office/drawing/2014/main" id="{BA219BC0-F445-D97E-0805-4B8B849560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975431"/>
              </p:ext>
            </p:extLst>
          </p:nvPr>
        </p:nvGraphicFramePr>
        <p:xfrm>
          <a:off x="6379780" y="901968"/>
          <a:ext cx="5812220" cy="4839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260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315" y="278306"/>
            <a:ext cx="10145949" cy="93765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HORS UE27</a:t>
            </a:r>
            <a:br>
              <a:rPr lang="fr-FR" sz="2400" b="1" dirty="0"/>
            </a:br>
            <a:r>
              <a:rPr lang="fr-FR" sz="2400" dirty="0">
                <a:solidFill>
                  <a:schemeClr val="accent2"/>
                </a:solidFill>
              </a:rPr>
              <a:t>Evolution vers les 10 premiers clients de la Wallonie hors zone UE27</a:t>
            </a:r>
            <a:br>
              <a:rPr lang="fr-FR" sz="2400" u="sng" dirty="0">
                <a:solidFill>
                  <a:schemeClr val="accent2"/>
                </a:solidFill>
              </a:rPr>
            </a:br>
            <a:endParaRPr lang="fr-BE" sz="2400" b="1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BEBDC610-89E8-DD6F-08D0-17BF5C4A6CD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8437199"/>
              </p:ext>
            </p:extLst>
          </p:nvPr>
        </p:nvGraphicFramePr>
        <p:xfrm>
          <a:off x="232671" y="1421205"/>
          <a:ext cx="11726655" cy="4376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66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6732"/>
            <a:ext cx="12191999" cy="844961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fr-BE" sz="2700" b="1" dirty="0"/>
              <a:t>Tendances sectorielles en 2023</a:t>
            </a:r>
            <a:br>
              <a:rPr lang="fr-BE" sz="2700" b="1" dirty="0"/>
            </a:br>
            <a:r>
              <a:rPr lang="fr-BE" sz="2700" b="1" dirty="0"/>
              <a:t>Résultats des 10 premiers secteurs d’exportation wallons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442127" y="1454149"/>
          <a:ext cx="11307746" cy="4442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B8E2E5-8F33-2BAA-E22C-1CDC94B83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704231"/>
              </p:ext>
            </p:extLst>
          </p:nvPr>
        </p:nvGraphicFramePr>
        <p:xfrm>
          <a:off x="442127" y="961694"/>
          <a:ext cx="11307747" cy="50402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3286">
                  <a:extLst>
                    <a:ext uri="{9D8B030D-6E8A-4147-A177-3AD203B41FA5}">
                      <a16:colId xmlns:a16="http://schemas.microsoft.com/office/drawing/2014/main" val="1498252713"/>
                    </a:ext>
                  </a:extLst>
                </a:gridCol>
                <a:gridCol w="3946187">
                  <a:extLst>
                    <a:ext uri="{9D8B030D-6E8A-4147-A177-3AD203B41FA5}">
                      <a16:colId xmlns:a16="http://schemas.microsoft.com/office/drawing/2014/main" val="335395955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871000794"/>
                    </a:ext>
                  </a:extLst>
                </a:gridCol>
                <a:gridCol w="2154619">
                  <a:extLst>
                    <a:ext uri="{9D8B030D-6E8A-4147-A177-3AD203B41FA5}">
                      <a16:colId xmlns:a16="http://schemas.microsoft.com/office/drawing/2014/main" val="3900623804"/>
                    </a:ext>
                  </a:extLst>
                </a:gridCol>
                <a:gridCol w="2280055">
                  <a:extLst>
                    <a:ext uri="{9D8B030D-6E8A-4147-A177-3AD203B41FA5}">
                      <a16:colId xmlns:a16="http://schemas.microsoft.com/office/drawing/2014/main" val="899367559"/>
                    </a:ext>
                  </a:extLst>
                </a:gridCol>
              </a:tblGrid>
              <a:tr h="881159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fr-BE" sz="1600" b="1" kern="1200" cap="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</a:t>
                      </a:r>
                    </a:p>
                    <a:p>
                      <a:pPr algn="ctr"/>
                      <a:endParaRPr lang="fr-BE" sz="1600" cap="all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 Secteurs</a:t>
                      </a:r>
                    </a:p>
                    <a:p>
                      <a:pPr algn="just"/>
                      <a:endParaRPr lang="fr-BE" sz="1600" cap="all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Variation par rapport A 2022 (%)</a:t>
                      </a:r>
                      <a:endParaRPr lang="fr-BE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fr-FR" sz="1600" b="1" kern="1200" cap="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Montant des exportations (milliards €)</a:t>
                      </a:r>
                      <a:endParaRPr lang="fr-BE" sz="1600" b="1" kern="1200" cap="all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% du total des exportations wallonnes</a:t>
                      </a:r>
                      <a:endParaRPr lang="fr-BE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9679866"/>
                  </a:ext>
                </a:extLst>
              </a:tr>
              <a:tr h="363411">
                <a:tc rowSpan="3">
                  <a:txBody>
                    <a:bodyPr/>
                    <a:lstStyle/>
                    <a:p>
                      <a:pPr algn="ctr"/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Produits pharmaceutiques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-2,2%</a:t>
                      </a: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18,2</a:t>
                      </a: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33,9%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9744797"/>
                  </a:ext>
                </a:extLst>
              </a:tr>
              <a:tr h="255821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Vaccins</a:t>
                      </a: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-5,1%</a:t>
                      </a: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18,6%</a:t>
                      </a: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11085"/>
                  </a:ext>
                </a:extLst>
              </a:tr>
              <a:tr h="307004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Médicaments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+1,1%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7,7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14,3%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90563"/>
                  </a:ext>
                </a:extLst>
              </a:tr>
              <a:tr h="350612">
                <a:tc>
                  <a:txBody>
                    <a:bodyPr/>
                    <a:lstStyle/>
                    <a:p>
                      <a:pPr algn="ctr"/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effectLst/>
                        </a:rPr>
                        <a:t>Métaux communs et produits métalliques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-22,3%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6,6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12,4%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2604048"/>
                  </a:ext>
                </a:extLst>
              </a:tr>
              <a:tr h="350661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>
                          <a:effectLst/>
                        </a:rPr>
                        <a:t>Machines et équipements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-2,5%</a:t>
                      </a:r>
                      <a:endParaRPr lang="fr-BE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4,3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8,1%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3074299"/>
                  </a:ext>
                </a:extLst>
              </a:tr>
              <a:tr h="36572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>
                          <a:effectLst/>
                        </a:rPr>
                        <a:t>Produits alimentaires et boissons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+8,7%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  <a:highlight>
                            <a:srgbClr val="92D050"/>
                          </a:highlight>
                        </a:rPr>
                        <a:t>4,0</a:t>
                      </a:r>
                      <a:endParaRPr lang="fr-BE" sz="1400" dirty="0">
                        <a:effectLst/>
                        <a:highlight>
                          <a:srgbClr val="92D050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7,5%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297218"/>
                  </a:ext>
                </a:extLst>
              </a:tr>
              <a:tr h="35543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effectLst/>
                        </a:rPr>
                        <a:t>Produits des industries chimiques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-15,9%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3,9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7,2%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4563602"/>
                  </a:ext>
                </a:extLst>
              </a:tr>
              <a:tr h="3770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</a:rPr>
                        <a:t>Produits et combustibles minéraux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-38,3%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2,8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5,2%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1696410"/>
                  </a:ext>
                </a:extLst>
              </a:tr>
              <a:tr h="345157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fr-BE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Matières plastiques et caoutchouc</a:t>
                      </a:r>
                      <a:endParaRPr lang="fr-B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-23,7%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2,8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5,2%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9753313"/>
                  </a:ext>
                </a:extLst>
              </a:tr>
              <a:tr h="33625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>
                          <a:effectLst/>
                        </a:rPr>
                        <a:t>Instruments d’optique et de précision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-10,1%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1,9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3,5%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7340548"/>
                  </a:ext>
                </a:extLst>
              </a:tr>
              <a:tr h="37651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fr-F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Animaux vivants et produits dérivés</a:t>
                      </a:r>
                      <a:endParaRPr lang="fr-BE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-4,7%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1,7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3,2%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1688037"/>
                  </a:ext>
                </a:extLst>
              </a:tr>
              <a:tr h="37544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BE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Matériel de transport</a:t>
                      </a:r>
                      <a:endParaRPr lang="fr-B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-43,3%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1,6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3,0%</a:t>
                      </a:r>
                      <a:endParaRPr lang="fr-BE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622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913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2374"/>
            <a:ext cx="12192000" cy="747129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fr-BE" sz="2700" b="1" dirty="0"/>
              <a:t>Tendances sectorielles</a:t>
            </a:r>
            <a:br>
              <a:rPr lang="fr-BE" sz="2700" b="1" dirty="0"/>
            </a:br>
            <a:r>
              <a:rPr lang="fr-BE" sz="2700" b="1" dirty="0"/>
              <a:t>Les 10 premiers secteurs d’exportation 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227505" y="2011364"/>
          <a:ext cx="3786187" cy="329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081419"/>
              </p:ext>
            </p:extLst>
          </p:nvPr>
        </p:nvGraphicFramePr>
        <p:xfrm>
          <a:off x="145915" y="1258432"/>
          <a:ext cx="11712101" cy="479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1381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7655B5F-FCB2-AA74-0D0B-AACFE4F6DF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AGENCE WALLONNE À L'EXPORTATION </a:t>
            </a:r>
            <a:br>
              <a:rPr lang="fr-FR" dirty="0"/>
            </a:br>
            <a:r>
              <a:rPr lang="fr-FR" dirty="0"/>
              <a:t>ET AUX INVESTISSEMENTS ÉTRANGERS</a:t>
            </a:r>
          </a:p>
          <a:p>
            <a:pPr lvl="1"/>
            <a:r>
              <a:rPr lang="fr-FR" dirty="0"/>
              <a:t>Place Sainctelette, 2 - 1080 Bruxelles</a:t>
            </a:r>
          </a:p>
          <a:p>
            <a:pPr lvl="2"/>
            <a:r>
              <a:rPr lang="fr-FR" dirty="0"/>
              <a:t>T +32 2 421 82 11 / F +32 2 421 87 87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FF4131D-3136-DF4C-F9BA-8ACDA2C72D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9525"/>
            <a:r>
              <a:rPr lang="fr-FR" dirty="0"/>
              <a:t>awex.be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55D7E5-9D4A-F29B-117F-4F2434305E73}"/>
              </a:ext>
            </a:extLst>
          </p:cNvPr>
          <p:cNvGrpSpPr/>
          <p:nvPr/>
        </p:nvGrpSpPr>
        <p:grpSpPr>
          <a:xfrm>
            <a:off x="5701030" y="4079004"/>
            <a:ext cx="789940" cy="180000"/>
            <a:chOff x="5701030" y="4007884"/>
            <a:chExt cx="789940" cy="18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9ACB7AA-59E1-11E8-6B37-3D97ED8C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01030" y="4007884"/>
              <a:ext cx="180000" cy="180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E33F6B-76EA-F695-7F39-499AE721F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6000" y="4007884"/>
              <a:ext cx="180000" cy="180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266E3F6-84AC-FFFF-DDA8-7E85AA155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0970" y="4007884"/>
              <a:ext cx="180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Awex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86B"/>
      </a:accent1>
      <a:accent2>
        <a:srgbClr val="1E183E"/>
      </a:accent2>
      <a:accent3>
        <a:srgbClr val="6FC7DD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791</Words>
  <Application>Microsoft Office PowerPoint</Application>
  <PresentationFormat>Grand écran</PresentationFormat>
  <Paragraphs>179</Paragraphs>
  <Slides>12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Arial Rounded MT Bold</vt:lpstr>
      <vt:lpstr>Calibri</vt:lpstr>
      <vt:lpstr>Times New Roman</vt:lpstr>
      <vt:lpstr>Wingdings</vt:lpstr>
      <vt:lpstr>Thème Office</vt:lpstr>
      <vt:lpstr>EVOLUTION DES EXPORTATIONS WALLONNES</vt:lpstr>
      <vt:lpstr>Evolution des exportations wallonnes en 2023 Chiffres-clés</vt:lpstr>
      <vt:lpstr>Evolution trimestrielle des exportations wallonnes vs. les carnets de commandes à l’exportation</vt:lpstr>
      <vt:lpstr>Benchmarking : Evolution des exportations wallonnes en 2023 vs. les résultats de nos concurrents européens</vt:lpstr>
      <vt:lpstr> Tendances géographiques Répartition continentale des exportations wallonnes (en % du total) </vt:lpstr>
      <vt:lpstr> Tendances géographiques Top 15 clients étrangers des exportations wallonnes (en % du total) </vt:lpstr>
      <vt:lpstr>ZONE UE27 41,0 milliards € exportés en 2023 (-8,9% / 76,4% du total wallon)</vt:lpstr>
      <vt:lpstr>ZONE HORS UE27 12,7 milliards € exportés en 2023 (-19,7% / 12,6% du total wallon)</vt:lpstr>
      <vt:lpstr>ZONE HORS UE27 Evolution vers les 10 premiers clients de la Wallonie hors zone UE27 </vt:lpstr>
      <vt:lpstr>Tendances sectorielles en 2023 Résultats des 10 premiers secteurs d’exportation wallons </vt:lpstr>
      <vt:lpstr>Tendances sectorielles Les 10 premiers secteurs d’exportation (en % du total)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REINVENTER  POUR ALLER  PLUS LOIN</dc:title>
  <dc:creator>SAPART Gauthier</dc:creator>
  <cp:lastModifiedBy>GAGNE Stéphane</cp:lastModifiedBy>
  <cp:revision>35</cp:revision>
  <cp:lastPrinted>2023-11-14T17:22:04Z</cp:lastPrinted>
  <dcterms:created xsi:type="dcterms:W3CDTF">2023-05-09T11:33:15Z</dcterms:created>
  <dcterms:modified xsi:type="dcterms:W3CDTF">2024-05-07T13:41:55Z</dcterms:modified>
</cp:coreProperties>
</file>